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</p:sldMasterIdLst>
  <p:notesMasterIdLst>
    <p:notesMasterId r:id="rId54"/>
  </p:notesMasterIdLst>
  <p:sldIdLst>
    <p:sldId id="256" r:id="rId2"/>
    <p:sldId id="383" r:id="rId3"/>
    <p:sldId id="384" r:id="rId4"/>
    <p:sldId id="343" r:id="rId5"/>
    <p:sldId id="390" r:id="rId6"/>
    <p:sldId id="392" r:id="rId7"/>
    <p:sldId id="396" r:id="rId8"/>
    <p:sldId id="350" r:id="rId9"/>
    <p:sldId id="338" r:id="rId10"/>
    <p:sldId id="352" r:id="rId11"/>
    <p:sldId id="288" r:id="rId12"/>
    <p:sldId id="354" r:id="rId13"/>
    <p:sldId id="353" r:id="rId14"/>
    <p:sldId id="355" r:id="rId15"/>
    <p:sldId id="356" r:id="rId16"/>
    <p:sldId id="278" r:id="rId17"/>
    <p:sldId id="357" r:id="rId18"/>
    <p:sldId id="393" r:id="rId19"/>
    <p:sldId id="394" r:id="rId20"/>
    <p:sldId id="358" r:id="rId21"/>
    <p:sldId id="359" r:id="rId22"/>
    <p:sldId id="360" r:id="rId23"/>
    <p:sldId id="374" r:id="rId24"/>
    <p:sldId id="381" r:id="rId25"/>
    <p:sldId id="375" r:id="rId26"/>
    <p:sldId id="376" r:id="rId27"/>
    <p:sldId id="373" r:id="rId28"/>
    <p:sldId id="377" r:id="rId29"/>
    <p:sldId id="378" r:id="rId30"/>
    <p:sldId id="363" r:id="rId31"/>
    <p:sldId id="405" r:id="rId32"/>
    <p:sldId id="406" r:id="rId33"/>
    <p:sldId id="368" r:id="rId34"/>
    <p:sldId id="379" r:id="rId35"/>
    <p:sldId id="399" r:id="rId36"/>
    <p:sldId id="402" r:id="rId37"/>
    <p:sldId id="403" r:id="rId38"/>
    <p:sldId id="404" r:id="rId39"/>
    <p:sldId id="401" r:id="rId40"/>
    <p:sldId id="395" r:id="rId41"/>
    <p:sldId id="397" r:id="rId42"/>
    <p:sldId id="351" r:id="rId43"/>
    <p:sldId id="370" r:id="rId44"/>
    <p:sldId id="313" r:id="rId45"/>
    <p:sldId id="385" r:id="rId46"/>
    <p:sldId id="386" r:id="rId47"/>
    <p:sldId id="371" r:id="rId48"/>
    <p:sldId id="398" r:id="rId49"/>
    <p:sldId id="372" r:id="rId50"/>
    <p:sldId id="387" r:id="rId51"/>
    <p:sldId id="388" r:id="rId52"/>
    <p:sldId id="389" r:id="rId53"/>
  </p:sldIdLst>
  <p:sldSz cx="9144000" cy="5143500" type="screen16x9"/>
  <p:notesSz cx="6858000" cy="9144000"/>
  <p:embeddedFontLst>
    <p:embeddedFont>
      <p:font typeface="Baloo 2" panose="03080502040302020200" pitchFamily="66" charset="77"/>
      <p:regular r:id="rId55"/>
      <p:bold r:id="rId56"/>
    </p:embeddedFont>
    <p:embeddedFont>
      <p:font typeface="Calibri" panose="020F0502020204030204" pitchFamily="34" charset="0"/>
      <p:regular r:id="rId57"/>
      <p:bold r:id="rId58"/>
      <p:italic r:id="rId59"/>
      <p:boldItalic r:id="rId60"/>
    </p:embeddedFont>
    <p:embeddedFont>
      <p:font typeface="Concert One" pitchFamily="2" charset="77"/>
      <p:regular r:id="rId61"/>
    </p:embeddedFont>
    <p:embeddedFont>
      <p:font typeface="Teko" panose="02000000000000000000" pitchFamily="2" charset="77"/>
      <p:regular r:id="rId62"/>
      <p:bold r:id="rId6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DFF"/>
    <a:srgbClr val="FF2F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0CFCCEC-FA5B-4BD6-9C29-9905A8ED209A}">
  <a:tblStyle styleId="{D0CFCCEC-FA5B-4BD6-9C29-9905A8ED209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771"/>
    <p:restoredTop sz="94678"/>
  </p:normalViewPr>
  <p:slideViewPr>
    <p:cSldViewPr snapToGrid="0" snapToObjects="1">
      <p:cViewPr varScale="1">
        <p:scale>
          <a:sx n="95" d="100"/>
          <a:sy n="95" d="100"/>
        </p:scale>
        <p:origin x="192" y="17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1.fntdata"/><Relationship Id="rId63" Type="http://schemas.openxmlformats.org/officeDocument/2006/relationships/font" Target="fonts/font9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4.fntdata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font" Target="fonts/font7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2.fntdata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5.fntdata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62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3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6.fntdata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4" name="Google Shape;73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g86fc84f77b_0_16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7" name="Google Shape;977;g86fc84f77b_0_16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37502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9" name="Google Shape;1749;g86fc84f77b_0_167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0" name="Google Shape;1750;g86fc84f77b_0_167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643649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9" name="Google Shape;1749;g86fc84f77b_0_167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0" name="Google Shape;1750;g86fc84f77b_0_167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199206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9" name="Google Shape;1749;g86fc84f77b_0_167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0" name="Google Shape;1750;g86fc84f77b_0_167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499119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" name="Google Shape;1535;g86fc84f77b_0_164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6" name="Google Shape;1536;g86fc84f77b_0_164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374259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" name="Google Shape;1535;g86fc84f77b_0_164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6" name="Google Shape;1536;g86fc84f77b_0_164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006475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" name="Google Shape;1535;g86fc84f77b_0_164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6" name="Google Shape;1536;g86fc84f77b_0_164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961010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" name="Google Shape;1535;g86fc84f77b_0_164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6" name="Google Shape;1536;g86fc84f77b_0_164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975703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" name="Google Shape;1535;g86fc84f77b_0_164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6" name="Google Shape;1536;g86fc84f77b_0_164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4388668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" name="Google Shape;1535;g86fc84f77b_0_164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6" name="Google Shape;1536;g86fc84f77b_0_164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613913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" name="Google Shape;1535;g86fc84f77b_0_164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6" name="Google Shape;1536;g86fc84f77b_0_164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7332484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g86fc84f77b_0_16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7" name="Google Shape;977;g86fc84f77b_0_16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006857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g86fc84f77b_0_16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7" name="Google Shape;977;g86fc84f77b_0_16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447521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g86fc84f77b_0_16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7" name="Google Shape;977;g86fc84f77b_0_16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626842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g86fc84f77b_0_16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7" name="Google Shape;977;g86fc84f77b_0_16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14704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g86fc84f77b_0_16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7" name="Google Shape;977;g86fc84f77b_0_16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264715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g86fc84f77b_0_16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7" name="Google Shape;977;g86fc84f77b_0_16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043115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g86fc84f77b_0_16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7" name="Google Shape;977;g86fc84f77b_0_16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109838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g86fc84f77b_0_16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7" name="Google Shape;977;g86fc84f77b_0_16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406960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9" name="Google Shape;1749;g86fc84f77b_0_167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0" name="Google Shape;1750;g86fc84f77b_0_167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2957891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9" name="Google Shape;1749;g86fc84f77b_0_167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0" name="Google Shape;1750;g86fc84f77b_0_167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673490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" name="Google Shape;1535;g86fc84f77b_0_164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6" name="Google Shape;1536;g86fc84f77b_0_164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0565223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9" name="Google Shape;1749;g86fc84f77b_0_167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0" name="Google Shape;1750;g86fc84f77b_0_167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9800481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" name="Google Shape;1535;g86fc84f77b_0_164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6" name="Google Shape;1536;g86fc84f77b_0_164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8966113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" name="Google Shape;1535;g86fc84f77b_0_164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6" name="Google Shape;1536;g86fc84f77b_0_164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1430905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" name="Google Shape;1535;g86fc84f77b_0_164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6" name="Google Shape;1536;g86fc84f77b_0_164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5555159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" name="Google Shape;1535;g86fc84f77b_0_164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6" name="Google Shape;1536;g86fc84f77b_0_164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4670203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" name="Google Shape;1535;g86fc84f77b_0_164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6" name="Google Shape;1536;g86fc84f77b_0_164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4227481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" name="Google Shape;1535;g86fc84f77b_0_164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6" name="Google Shape;1536;g86fc84f77b_0_164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8669923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" name="Google Shape;1535;g86fc84f77b_0_164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6" name="Google Shape;1536;g86fc84f77b_0_164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5901513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" name="Google Shape;1535;g86fc84f77b_0_164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6" name="Google Shape;1536;g86fc84f77b_0_164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3600876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9" name="Google Shape;1749;g86fc84f77b_0_167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0" name="Google Shape;1750;g86fc84f77b_0_167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29861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" name="Google Shape;1535;g86fc84f77b_0_164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6" name="Google Shape;1536;g86fc84f77b_0_164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7955372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9" name="Google Shape;1749;g86fc84f77b_0_167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0" name="Google Shape;1750;g86fc84f77b_0_167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482223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" name="Google Shape;1535;g86fc84f77b_0_164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6" name="Google Shape;1536;g86fc84f77b_0_164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2863467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" name="Google Shape;1535;g86fc84f77b_0_164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6" name="Google Shape;1536;g86fc84f77b_0_164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343893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" name="Google Shape;1535;g86fc84f77b_0_164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6" name="Google Shape;1536;g86fc84f77b_0_164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0259537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" name="Google Shape;1535;g86fc84f77b_0_164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6" name="Google Shape;1536;g86fc84f77b_0_164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7587364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9" name="Google Shape;1749;g86fc84f77b_0_167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0" name="Google Shape;1750;g86fc84f77b_0_167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403441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9" name="Google Shape;1749;g86fc84f77b_0_167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0" name="Google Shape;1750;g86fc84f77b_0_167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360285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9" name="Google Shape;1749;g86fc84f77b_0_167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0" name="Google Shape;1750;g86fc84f77b_0_167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189353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9" name="Google Shape;1749;g86fc84f77b_0_167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0" name="Google Shape;1750;g86fc84f77b_0_167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215435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9" name="Google Shape;1749;g86fc84f77b_0_167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0" name="Google Shape;1750;g86fc84f77b_0_167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6909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" name="Google Shape;1535;g86fc84f77b_0_164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6" name="Google Shape;1536;g86fc84f77b_0_164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532211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" name="Google Shape;1535;g86fc84f77b_0_164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6" name="Google Shape;1536;g86fc84f77b_0_164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800740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" name="Google Shape;1535;g86fc84f77b_0_164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6" name="Google Shape;1536;g86fc84f77b_0_164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450404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" name="Google Shape;1535;g86fc84f77b_0_164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6" name="Google Shape;1536;g86fc84f77b_0_164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737216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g86fc84f77b_0_16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7" name="Google Shape;977;g86fc84f77b_0_16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639727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853050" y="518444"/>
            <a:ext cx="7757688" cy="4439866"/>
            <a:chOff x="329117" y="143471"/>
            <a:chExt cx="8485767" cy="4856559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329117" y="143471"/>
              <a:ext cx="8485767" cy="4856559"/>
              <a:chOff x="254525" y="67275"/>
              <a:chExt cx="8485767" cy="4856559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271175" y="79714"/>
                <a:ext cx="8452698" cy="4831682"/>
              </a:xfrm>
              <a:custGeom>
                <a:avLst/>
                <a:gdLst/>
                <a:ahLst/>
                <a:cxnLst/>
                <a:rect l="l" t="t" r="r" b="b"/>
                <a:pathLst>
                  <a:path w="36553" h="27968" extrusionOk="0">
                    <a:moveTo>
                      <a:pt x="0" y="0"/>
                    </a:moveTo>
                    <a:lnTo>
                      <a:pt x="0" y="27968"/>
                    </a:lnTo>
                    <a:lnTo>
                      <a:pt x="36553" y="27968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254525" y="67275"/>
                <a:ext cx="8485767" cy="4856559"/>
              </a:xfrm>
              <a:custGeom>
                <a:avLst/>
                <a:gdLst/>
                <a:ahLst/>
                <a:cxnLst/>
                <a:rect l="l" t="t" r="r" b="b"/>
                <a:pathLst>
                  <a:path w="36696" h="28112" extrusionOk="0">
                    <a:moveTo>
                      <a:pt x="36553" y="143"/>
                    </a:moveTo>
                    <a:lnTo>
                      <a:pt x="36553" y="27956"/>
                    </a:lnTo>
                    <a:lnTo>
                      <a:pt x="144" y="27956"/>
                    </a:lnTo>
                    <a:lnTo>
                      <a:pt x="144" y="143"/>
                    </a:lnTo>
                    <a:close/>
                    <a:moveTo>
                      <a:pt x="72" y="1"/>
                    </a:moveTo>
                    <a:cubicBezTo>
                      <a:pt x="37" y="1"/>
                      <a:pt x="1" y="24"/>
                      <a:pt x="1" y="72"/>
                    </a:cubicBezTo>
                    <a:lnTo>
                      <a:pt x="1" y="28040"/>
                    </a:lnTo>
                    <a:cubicBezTo>
                      <a:pt x="1" y="28075"/>
                      <a:pt x="37" y="28111"/>
                      <a:pt x="72" y="28111"/>
                    </a:cubicBezTo>
                    <a:lnTo>
                      <a:pt x="36625" y="28111"/>
                    </a:lnTo>
                    <a:cubicBezTo>
                      <a:pt x="36660" y="28111"/>
                      <a:pt x="36696" y="28075"/>
                      <a:pt x="36696" y="28040"/>
                    </a:cubicBezTo>
                    <a:lnTo>
                      <a:pt x="36696" y="72"/>
                    </a:lnTo>
                    <a:cubicBezTo>
                      <a:pt x="36696" y="24"/>
                      <a:pt x="36660" y="1"/>
                      <a:pt x="366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4;p2"/>
              <p:cNvSpPr/>
              <p:nvPr/>
            </p:nvSpPr>
            <p:spPr>
              <a:xfrm>
                <a:off x="271175" y="79723"/>
                <a:ext cx="8452698" cy="351722"/>
              </a:xfrm>
              <a:custGeom>
                <a:avLst/>
                <a:gdLst/>
                <a:ahLst/>
                <a:cxnLst/>
                <a:rect l="l" t="t" r="r" b="b"/>
                <a:pathLst>
                  <a:path w="36553" h="2620" extrusionOk="0">
                    <a:moveTo>
                      <a:pt x="0" y="0"/>
                    </a:moveTo>
                    <a:lnTo>
                      <a:pt x="0" y="2619"/>
                    </a:lnTo>
                    <a:lnTo>
                      <a:pt x="36553" y="2619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5;p2"/>
              <p:cNvSpPr/>
              <p:nvPr/>
            </p:nvSpPr>
            <p:spPr>
              <a:xfrm>
                <a:off x="8224103" y="122754"/>
                <a:ext cx="364977" cy="269502"/>
              </a:xfrm>
              <a:custGeom>
                <a:avLst/>
                <a:gdLst/>
                <a:ahLst/>
                <a:cxnLst/>
                <a:rect l="l" t="t" r="r" b="b"/>
                <a:pathLst>
                  <a:path w="2454" h="1560" extrusionOk="0">
                    <a:moveTo>
                      <a:pt x="72" y="0"/>
                    </a:moveTo>
                    <a:cubicBezTo>
                      <a:pt x="24" y="0"/>
                      <a:pt x="0" y="36"/>
                      <a:pt x="0" y="72"/>
                    </a:cubicBezTo>
                    <a:cubicBezTo>
                      <a:pt x="0" y="119"/>
                      <a:pt x="24" y="143"/>
                      <a:pt x="72" y="143"/>
                    </a:cubicBezTo>
                    <a:lnTo>
                      <a:pt x="2310" y="143"/>
                    </a:lnTo>
                    <a:lnTo>
                      <a:pt x="2310" y="1477"/>
                    </a:lnTo>
                    <a:cubicBezTo>
                      <a:pt x="2310" y="1524"/>
                      <a:pt x="2334" y="1560"/>
                      <a:pt x="2382" y="1560"/>
                    </a:cubicBezTo>
                    <a:cubicBezTo>
                      <a:pt x="2417" y="1560"/>
                      <a:pt x="2453" y="1524"/>
                      <a:pt x="2453" y="1477"/>
                    </a:cubicBezTo>
                    <a:lnTo>
                      <a:pt x="2453" y="72"/>
                    </a:lnTo>
                    <a:cubicBezTo>
                      <a:pt x="2453" y="36"/>
                      <a:pt x="2417" y="0"/>
                      <a:pt x="23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4845567" y="161946"/>
                <a:ext cx="1036891" cy="26950"/>
              </a:xfrm>
              <a:custGeom>
                <a:avLst/>
                <a:gdLst/>
                <a:ahLst/>
                <a:cxnLst/>
                <a:rect l="l" t="t" r="r" b="b"/>
                <a:pathLst>
                  <a:path w="6002" h="156" extrusionOk="0">
                    <a:moveTo>
                      <a:pt x="72" y="0"/>
                    </a:moveTo>
                    <a:cubicBezTo>
                      <a:pt x="36" y="0"/>
                      <a:pt x="1" y="36"/>
                      <a:pt x="1" y="72"/>
                    </a:cubicBezTo>
                    <a:cubicBezTo>
                      <a:pt x="1" y="119"/>
                      <a:pt x="36" y="155"/>
                      <a:pt x="72" y="155"/>
                    </a:cubicBezTo>
                    <a:lnTo>
                      <a:pt x="5930" y="155"/>
                    </a:lnTo>
                    <a:cubicBezTo>
                      <a:pt x="5978" y="155"/>
                      <a:pt x="6001" y="119"/>
                      <a:pt x="6001" y="72"/>
                    </a:cubicBezTo>
                    <a:cubicBezTo>
                      <a:pt x="6001" y="36"/>
                      <a:pt x="5978" y="0"/>
                      <a:pt x="5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" name="Google Shape;17;p2"/>
            <p:cNvSpPr/>
            <p:nvPr/>
          </p:nvSpPr>
          <p:spPr>
            <a:xfrm>
              <a:off x="697224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94884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44559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Google Shape;20;p2"/>
          <p:cNvSpPr/>
          <p:nvPr/>
        </p:nvSpPr>
        <p:spPr>
          <a:xfrm>
            <a:off x="6610115" y="4104937"/>
            <a:ext cx="198305" cy="213893"/>
          </a:xfrm>
          <a:custGeom>
            <a:avLst/>
            <a:gdLst/>
            <a:ahLst/>
            <a:cxnLst/>
            <a:rect l="l" t="t" r="r" b="b"/>
            <a:pathLst>
              <a:path w="5763" h="6216" extrusionOk="0">
                <a:moveTo>
                  <a:pt x="2882" y="1"/>
                </a:moveTo>
                <a:lnTo>
                  <a:pt x="2441" y="1299"/>
                </a:lnTo>
                <a:cubicBezTo>
                  <a:pt x="2239" y="1918"/>
                  <a:pt x="1762" y="2418"/>
                  <a:pt x="1143" y="2656"/>
                </a:cubicBezTo>
                <a:lnTo>
                  <a:pt x="0" y="3108"/>
                </a:lnTo>
                <a:lnTo>
                  <a:pt x="1143" y="3561"/>
                </a:lnTo>
                <a:cubicBezTo>
                  <a:pt x="1762" y="3799"/>
                  <a:pt x="2239" y="4287"/>
                  <a:pt x="2441" y="4918"/>
                </a:cubicBezTo>
                <a:lnTo>
                  <a:pt x="2882" y="6216"/>
                </a:lnTo>
                <a:lnTo>
                  <a:pt x="3310" y="4918"/>
                </a:lnTo>
                <a:cubicBezTo>
                  <a:pt x="3524" y="4287"/>
                  <a:pt x="4001" y="3799"/>
                  <a:pt x="4608" y="3561"/>
                </a:cubicBezTo>
                <a:lnTo>
                  <a:pt x="5763" y="3108"/>
                </a:lnTo>
                <a:lnTo>
                  <a:pt x="4608" y="2656"/>
                </a:lnTo>
                <a:cubicBezTo>
                  <a:pt x="4001" y="2418"/>
                  <a:pt x="3524" y="1918"/>
                  <a:pt x="3310" y="1299"/>
                </a:cubicBezTo>
                <a:lnTo>
                  <a:pt x="2882" y="1"/>
                </a:lnTo>
                <a:close/>
              </a:path>
            </a:pathLst>
          </a:custGeom>
          <a:solidFill>
            <a:schemeClr val="accent1"/>
          </a:solidFill>
          <a:ln w="19050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2"/>
          <p:cNvSpPr/>
          <p:nvPr/>
        </p:nvSpPr>
        <p:spPr>
          <a:xfrm>
            <a:off x="1614487" y="4028602"/>
            <a:ext cx="339830" cy="366542"/>
          </a:xfrm>
          <a:custGeom>
            <a:avLst/>
            <a:gdLst/>
            <a:ahLst/>
            <a:cxnLst/>
            <a:rect l="l" t="t" r="r" b="b"/>
            <a:pathLst>
              <a:path w="5763" h="6216" extrusionOk="0">
                <a:moveTo>
                  <a:pt x="2882" y="1"/>
                </a:moveTo>
                <a:lnTo>
                  <a:pt x="2441" y="1299"/>
                </a:lnTo>
                <a:cubicBezTo>
                  <a:pt x="2239" y="1918"/>
                  <a:pt x="1762" y="2418"/>
                  <a:pt x="1143" y="2656"/>
                </a:cubicBezTo>
                <a:lnTo>
                  <a:pt x="0" y="3108"/>
                </a:lnTo>
                <a:lnTo>
                  <a:pt x="1143" y="3561"/>
                </a:lnTo>
                <a:cubicBezTo>
                  <a:pt x="1762" y="3799"/>
                  <a:pt x="2239" y="4287"/>
                  <a:pt x="2441" y="4918"/>
                </a:cubicBezTo>
                <a:lnTo>
                  <a:pt x="2882" y="6216"/>
                </a:lnTo>
                <a:lnTo>
                  <a:pt x="3310" y="4918"/>
                </a:lnTo>
                <a:cubicBezTo>
                  <a:pt x="3524" y="4287"/>
                  <a:pt x="4001" y="3799"/>
                  <a:pt x="4608" y="3561"/>
                </a:cubicBezTo>
                <a:lnTo>
                  <a:pt x="5763" y="3108"/>
                </a:lnTo>
                <a:lnTo>
                  <a:pt x="4608" y="2656"/>
                </a:lnTo>
                <a:cubicBezTo>
                  <a:pt x="4001" y="2418"/>
                  <a:pt x="3524" y="1918"/>
                  <a:pt x="3310" y="1299"/>
                </a:cubicBezTo>
                <a:lnTo>
                  <a:pt x="2882" y="1"/>
                </a:lnTo>
                <a:close/>
              </a:path>
            </a:pathLst>
          </a:custGeom>
          <a:solidFill>
            <a:schemeClr val="accent1"/>
          </a:solidFill>
          <a:ln w="19050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" name="Google Shape;22;p2"/>
          <p:cNvGrpSpPr/>
          <p:nvPr/>
        </p:nvGrpSpPr>
        <p:grpSpPr>
          <a:xfrm>
            <a:off x="-565151" y="3342101"/>
            <a:ext cx="1928325" cy="2247935"/>
            <a:chOff x="-717551" y="3189701"/>
            <a:chExt cx="1928325" cy="2247935"/>
          </a:xfrm>
        </p:grpSpPr>
        <p:sp>
          <p:nvSpPr>
            <p:cNvPr id="23" name="Google Shape;23;p2"/>
            <p:cNvSpPr/>
            <p:nvPr/>
          </p:nvSpPr>
          <p:spPr>
            <a:xfrm>
              <a:off x="-712863" y="3488056"/>
              <a:ext cx="1180775" cy="1913025"/>
            </a:xfrm>
            <a:custGeom>
              <a:avLst/>
              <a:gdLst/>
              <a:ahLst/>
              <a:cxnLst/>
              <a:rect l="l" t="t" r="r" b="b"/>
              <a:pathLst>
                <a:path w="21158" h="34279" extrusionOk="0">
                  <a:moveTo>
                    <a:pt x="0" y="0"/>
                  </a:moveTo>
                  <a:cubicBezTo>
                    <a:pt x="322" y="13526"/>
                    <a:pt x="8418" y="26039"/>
                    <a:pt x="16228" y="34278"/>
                  </a:cubicBezTo>
                  <a:lnTo>
                    <a:pt x="21158" y="33385"/>
                  </a:lnTo>
                  <a:cubicBezTo>
                    <a:pt x="18264" y="19467"/>
                    <a:pt x="9954" y="7513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-717551" y="3483647"/>
              <a:ext cx="1189425" cy="1922066"/>
            </a:xfrm>
            <a:custGeom>
              <a:avLst/>
              <a:gdLst/>
              <a:ahLst/>
              <a:cxnLst/>
              <a:rect l="l" t="t" r="r" b="b"/>
              <a:pathLst>
                <a:path w="21313" h="34441" extrusionOk="0">
                  <a:moveTo>
                    <a:pt x="156" y="234"/>
                  </a:moveTo>
                  <a:lnTo>
                    <a:pt x="156" y="234"/>
                  </a:lnTo>
                  <a:cubicBezTo>
                    <a:pt x="10776" y="8295"/>
                    <a:pt x="18420" y="20379"/>
                    <a:pt x="21158" y="33405"/>
                  </a:cubicBezTo>
                  <a:lnTo>
                    <a:pt x="16336" y="34286"/>
                  </a:lnTo>
                  <a:cubicBezTo>
                    <a:pt x="11597" y="29273"/>
                    <a:pt x="608" y="15998"/>
                    <a:pt x="156" y="234"/>
                  </a:cubicBezTo>
                  <a:close/>
                  <a:moveTo>
                    <a:pt x="82" y="0"/>
                  </a:moveTo>
                  <a:cubicBezTo>
                    <a:pt x="70" y="0"/>
                    <a:pt x="58" y="3"/>
                    <a:pt x="48" y="8"/>
                  </a:cubicBezTo>
                  <a:cubicBezTo>
                    <a:pt x="25" y="20"/>
                    <a:pt x="1" y="56"/>
                    <a:pt x="1" y="79"/>
                  </a:cubicBezTo>
                  <a:cubicBezTo>
                    <a:pt x="156" y="6294"/>
                    <a:pt x="1941" y="12736"/>
                    <a:pt x="5323" y="19236"/>
                  </a:cubicBezTo>
                  <a:cubicBezTo>
                    <a:pt x="8788" y="25892"/>
                    <a:pt x="13181" y="31166"/>
                    <a:pt x="16265" y="34417"/>
                  </a:cubicBezTo>
                  <a:cubicBezTo>
                    <a:pt x="16277" y="34429"/>
                    <a:pt x="16289" y="34441"/>
                    <a:pt x="16312" y="34441"/>
                  </a:cubicBezTo>
                  <a:lnTo>
                    <a:pt x="16324" y="34441"/>
                  </a:lnTo>
                  <a:lnTo>
                    <a:pt x="21253" y="33536"/>
                  </a:lnTo>
                  <a:cubicBezTo>
                    <a:pt x="21277" y="33536"/>
                    <a:pt x="21289" y="33524"/>
                    <a:pt x="21301" y="33512"/>
                  </a:cubicBezTo>
                  <a:cubicBezTo>
                    <a:pt x="21313" y="33488"/>
                    <a:pt x="21313" y="33476"/>
                    <a:pt x="21313" y="33452"/>
                  </a:cubicBezTo>
                  <a:cubicBezTo>
                    <a:pt x="19908" y="26725"/>
                    <a:pt x="17241" y="20284"/>
                    <a:pt x="13371" y="14331"/>
                  </a:cubicBezTo>
                  <a:cubicBezTo>
                    <a:pt x="9776" y="8795"/>
                    <a:pt x="5192" y="3842"/>
                    <a:pt x="120" y="20"/>
                  </a:cubicBezTo>
                  <a:cubicBezTo>
                    <a:pt x="113" y="6"/>
                    <a:pt x="98" y="0"/>
                    <a:pt x="8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-717551" y="3483814"/>
              <a:ext cx="1056548" cy="1896004"/>
            </a:xfrm>
            <a:custGeom>
              <a:avLst/>
              <a:gdLst/>
              <a:ahLst/>
              <a:cxnLst/>
              <a:rect l="l" t="t" r="r" b="b"/>
              <a:pathLst>
                <a:path w="18932" h="33974" extrusionOk="0">
                  <a:moveTo>
                    <a:pt x="77" y="0"/>
                  </a:moveTo>
                  <a:cubicBezTo>
                    <a:pt x="67" y="0"/>
                    <a:pt x="57" y="2"/>
                    <a:pt x="48" y="5"/>
                  </a:cubicBezTo>
                  <a:cubicBezTo>
                    <a:pt x="13" y="29"/>
                    <a:pt x="1" y="76"/>
                    <a:pt x="13" y="112"/>
                  </a:cubicBezTo>
                  <a:cubicBezTo>
                    <a:pt x="6644" y="12756"/>
                    <a:pt x="13312" y="24770"/>
                    <a:pt x="18789" y="33938"/>
                  </a:cubicBezTo>
                  <a:cubicBezTo>
                    <a:pt x="18801" y="33961"/>
                    <a:pt x="18825" y="33973"/>
                    <a:pt x="18848" y="33973"/>
                  </a:cubicBezTo>
                  <a:cubicBezTo>
                    <a:pt x="18860" y="33973"/>
                    <a:pt x="18872" y="33973"/>
                    <a:pt x="18884" y="33961"/>
                  </a:cubicBezTo>
                  <a:cubicBezTo>
                    <a:pt x="18920" y="33950"/>
                    <a:pt x="18932" y="33902"/>
                    <a:pt x="18908" y="33866"/>
                  </a:cubicBezTo>
                  <a:cubicBezTo>
                    <a:pt x="13443" y="24698"/>
                    <a:pt x="6775" y="12685"/>
                    <a:pt x="144" y="41"/>
                  </a:cubicBezTo>
                  <a:cubicBezTo>
                    <a:pt x="135" y="14"/>
                    <a:pt x="106" y="0"/>
                    <a:pt x="7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-698911" y="3628750"/>
              <a:ext cx="167478" cy="178975"/>
            </a:xfrm>
            <a:custGeom>
              <a:avLst/>
              <a:gdLst/>
              <a:ahLst/>
              <a:cxnLst/>
              <a:rect l="l" t="t" r="r" b="b"/>
              <a:pathLst>
                <a:path w="3001" h="3207" extrusionOk="0">
                  <a:moveTo>
                    <a:pt x="2917" y="0"/>
                  </a:moveTo>
                  <a:cubicBezTo>
                    <a:pt x="2881" y="0"/>
                    <a:pt x="2856" y="22"/>
                    <a:pt x="2846" y="51"/>
                  </a:cubicBezTo>
                  <a:cubicBezTo>
                    <a:pt x="2620" y="956"/>
                    <a:pt x="2548" y="1920"/>
                    <a:pt x="2643" y="2980"/>
                  </a:cubicBezTo>
                  <a:cubicBezTo>
                    <a:pt x="1560" y="2206"/>
                    <a:pt x="762" y="1742"/>
                    <a:pt x="107" y="1516"/>
                  </a:cubicBezTo>
                  <a:cubicBezTo>
                    <a:pt x="101" y="1513"/>
                    <a:pt x="94" y="1512"/>
                    <a:pt x="87" y="1512"/>
                  </a:cubicBezTo>
                  <a:cubicBezTo>
                    <a:pt x="56" y="1512"/>
                    <a:pt x="22" y="1534"/>
                    <a:pt x="12" y="1563"/>
                  </a:cubicBezTo>
                  <a:cubicBezTo>
                    <a:pt x="0" y="1599"/>
                    <a:pt x="24" y="1647"/>
                    <a:pt x="60" y="1658"/>
                  </a:cubicBezTo>
                  <a:cubicBezTo>
                    <a:pt x="715" y="1897"/>
                    <a:pt x="1560" y="2385"/>
                    <a:pt x="2691" y="3194"/>
                  </a:cubicBezTo>
                  <a:cubicBezTo>
                    <a:pt x="2703" y="3206"/>
                    <a:pt x="2715" y="3206"/>
                    <a:pt x="2739" y="3206"/>
                  </a:cubicBezTo>
                  <a:cubicBezTo>
                    <a:pt x="2750" y="3206"/>
                    <a:pt x="2762" y="3206"/>
                    <a:pt x="2774" y="3194"/>
                  </a:cubicBezTo>
                  <a:cubicBezTo>
                    <a:pt x="2798" y="3182"/>
                    <a:pt x="2810" y="3159"/>
                    <a:pt x="2810" y="3123"/>
                  </a:cubicBezTo>
                  <a:cubicBezTo>
                    <a:pt x="2691" y="2016"/>
                    <a:pt x="2750" y="1027"/>
                    <a:pt x="2989" y="87"/>
                  </a:cubicBezTo>
                  <a:cubicBezTo>
                    <a:pt x="3001" y="51"/>
                    <a:pt x="2977" y="15"/>
                    <a:pt x="2941" y="3"/>
                  </a:cubicBezTo>
                  <a:cubicBezTo>
                    <a:pt x="2933" y="1"/>
                    <a:pt x="2924" y="0"/>
                    <a:pt x="291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-639811" y="3779100"/>
              <a:ext cx="273178" cy="354210"/>
            </a:xfrm>
            <a:custGeom>
              <a:avLst/>
              <a:gdLst/>
              <a:ahLst/>
              <a:cxnLst/>
              <a:rect l="l" t="t" r="r" b="b"/>
              <a:pathLst>
                <a:path w="4895" h="6347" extrusionOk="0">
                  <a:moveTo>
                    <a:pt x="4704" y="0"/>
                  </a:moveTo>
                  <a:cubicBezTo>
                    <a:pt x="4668" y="0"/>
                    <a:pt x="4632" y="24"/>
                    <a:pt x="4632" y="72"/>
                  </a:cubicBezTo>
                  <a:cubicBezTo>
                    <a:pt x="4466" y="2215"/>
                    <a:pt x="4489" y="4179"/>
                    <a:pt x="4716" y="6061"/>
                  </a:cubicBezTo>
                  <a:cubicBezTo>
                    <a:pt x="3454" y="4846"/>
                    <a:pt x="1751" y="4346"/>
                    <a:pt x="108" y="3989"/>
                  </a:cubicBezTo>
                  <a:cubicBezTo>
                    <a:pt x="100" y="3987"/>
                    <a:pt x="92" y="3986"/>
                    <a:pt x="85" y="3986"/>
                  </a:cubicBezTo>
                  <a:cubicBezTo>
                    <a:pt x="49" y="3986"/>
                    <a:pt x="23" y="4009"/>
                    <a:pt x="13" y="4048"/>
                  </a:cubicBezTo>
                  <a:cubicBezTo>
                    <a:pt x="1" y="4084"/>
                    <a:pt x="37" y="4120"/>
                    <a:pt x="72" y="4132"/>
                  </a:cubicBezTo>
                  <a:cubicBezTo>
                    <a:pt x="1763" y="4501"/>
                    <a:pt x="3501" y="5025"/>
                    <a:pt x="4751" y="6322"/>
                  </a:cubicBezTo>
                  <a:cubicBezTo>
                    <a:pt x="4775" y="6334"/>
                    <a:pt x="4787" y="6346"/>
                    <a:pt x="4811" y="6346"/>
                  </a:cubicBezTo>
                  <a:cubicBezTo>
                    <a:pt x="4823" y="6346"/>
                    <a:pt x="4835" y="6334"/>
                    <a:pt x="4847" y="6334"/>
                  </a:cubicBezTo>
                  <a:cubicBezTo>
                    <a:pt x="4870" y="6322"/>
                    <a:pt x="4894" y="6287"/>
                    <a:pt x="4882" y="6263"/>
                  </a:cubicBezTo>
                  <a:cubicBezTo>
                    <a:pt x="4644" y="4322"/>
                    <a:pt x="4609" y="2298"/>
                    <a:pt x="4775" y="84"/>
                  </a:cubicBezTo>
                  <a:cubicBezTo>
                    <a:pt x="4775" y="36"/>
                    <a:pt x="4751" y="0"/>
                    <a:pt x="470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-507546" y="4113954"/>
              <a:ext cx="420621" cy="455891"/>
            </a:xfrm>
            <a:custGeom>
              <a:avLst/>
              <a:gdLst/>
              <a:ahLst/>
              <a:cxnLst/>
              <a:rect l="l" t="t" r="r" b="b"/>
              <a:pathLst>
                <a:path w="7537" h="8169" extrusionOk="0">
                  <a:moveTo>
                    <a:pt x="7477" y="1"/>
                  </a:moveTo>
                  <a:cubicBezTo>
                    <a:pt x="7442" y="1"/>
                    <a:pt x="7394" y="25"/>
                    <a:pt x="7382" y="61"/>
                  </a:cubicBezTo>
                  <a:cubicBezTo>
                    <a:pt x="6870" y="2358"/>
                    <a:pt x="6632" y="4942"/>
                    <a:pt x="6668" y="7931"/>
                  </a:cubicBezTo>
                  <a:cubicBezTo>
                    <a:pt x="5084" y="6704"/>
                    <a:pt x="2989" y="5645"/>
                    <a:pt x="107" y="4609"/>
                  </a:cubicBezTo>
                  <a:cubicBezTo>
                    <a:pt x="101" y="4607"/>
                    <a:pt x="94" y="4606"/>
                    <a:pt x="87" y="4606"/>
                  </a:cubicBezTo>
                  <a:cubicBezTo>
                    <a:pt x="56" y="4606"/>
                    <a:pt x="22" y="4627"/>
                    <a:pt x="12" y="4656"/>
                  </a:cubicBezTo>
                  <a:cubicBezTo>
                    <a:pt x="0" y="4692"/>
                    <a:pt x="12" y="4740"/>
                    <a:pt x="60" y="4752"/>
                  </a:cubicBezTo>
                  <a:cubicBezTo>
                    <a:pt x="3001" y="5799"/>
                    <a:pt x="5108" y="6883"/>
                    <a:pt x="6691" y="8145"/>
                  </a:cubicBezTo>
                  <a:cubicBezTo>
                    <a:pt x="6703" y="8157"/>
                    <a:pt x="6727" y="8169"/>
                    <a:pt x="6739" y="8169"/>
                  </a:cubicBezTo>
                  <a:cubicBezTo>
                    <a:pt x="6751" y="8169"/>
                    <a:pt x="6763" y="8157"/>
                    <a:pt x="6775" y="8157"/>
                  </a:cubicBezTo>
                  <a:cubicBezTo>
                    <a:pt x="6799" y="8145"/>
                    <a:pt x="6811" y="8121"/>
                    <a:pt x="6811" y="8085"/>
                  </a:cubicBezTo>
                  <a:cubicBezTo>
                    <a:pt x="6775" y="5037"/>
                    <a:pt x="7001" y="2418"/>
                    <a:pt x="7537" y="96"/>
                  </a:cubicBezTo>
                  <a:cubicBezTo>
                    <a:pt x="7537" y="49"/>
                    <a:pt x="7513" y="13"/>
                    <a:pt x="7477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-327510" y="4416159"/>
              <a:ext cx="439931" cy="463984"/>
            </a:xfrm>
            <a:custGeom>
              <a:avLst/>
              <a:gdLst/>
              <a:ahLst/>
              <a:cxnLst/>
              <a:rect l="l" t="t" r="r" b="b"/>
              <a:pathLst>
                <a:path w="7883" h="8314" extrusionOk="0">
                  <a:moveTo>
                    <a:pt x="7799" y="0"/>
                  </a:moveTo>
                  <a:cubicBezTo>
                    <a:pt x="7764" y="0"/>
                    <a:pt x="7738" y="22"/>
                    <a:pt x="7728" y="51"/>
                  </a:cubicBezTo>
                  <a:cubicBezTo>
                    <a:pt x="6978" y="2635"/>
                    <a:pt x="6585" y="5349"/>
                    <a:pt x="6573" y="8100"/>
                  </a:cubicBezTo>
                  <a:cubicBezTo>
                    <a:pt x="5013" y="7111"/>
                    <a:pt x="2525" y="6254"/>
                    <a:pt x="108" y="5444"/>
                  </a:cubicBezTo>
                  <a:cubicBezTo>
                    <a:pt x="102" y="5442"/>
                    <a:pt x="95" y="5441"/>
                    <a:pt x="88" y="5441"/>
                  </a:cubicBezTo>
                  <a:cubicBezTo>
                    <a:pt x="56" y="5441"/>
                    <a:pt x="22" y="5463"/>
                    <a:pt x="13" y="5492"/>
                  </a:cubicBezTo>
                  <a:cubicBezTo>
                    <a:pt x="1" y="5528"/>
                    <a:pt x="25" y="5575"/>
                    <a:pt x="60" y="5587"/>
                  </a:cubicBezTo>
                  <a:cubicBezTo>
                    <a:pt x="2537" y="6409"/>
                    <a:pt x="5073" y="7290"/>
                    <a:pt x="6609" y="8302"/>
                  </a:cubicBezTo>
                  <a:cubicBezTo>
                    <a:pt x="6621" y="8314"/>
                    <a:pt x="6633" y="8314"/>
                    <a:pt x="6644" y="8314"/>
                  </a:cubicBezTo>
                  <a:cubicBezTo>
                    <a:pt x="6656" y="8314"/>
                    <a:pt x="6668" y="8314"/>
                    <a:pt x="6680" y="8302"/>
                  </a:cubicBezTo>
                  <a:cubicBezTo>
                    <a:pt x="6704" y="8290"/>
                    <a:pt x="6716" y="8266"/>
                    <a:pt x="6716" y="8242"/>
                  </a:cubicBezTo>
                  <a:cubicBezTo>
                    <a:pt x="6728" y="5456"/>
                    <a:pt x="7109" y="2706"/>
                    <a:pt x="7871" y="99"/>
                  </a:cubicBezTo>
                  <a:cubicBezTo>
                    <a:pt x="7883" y="51"/>
                    <a:pt x="7859" y="15"/>
                    <a:pt x="7823" y="3"/>
                  </a:cubicBezTo>
                  <a:cubicBezTo>
                    <a:pt x="7815" y="1"/>
                    <a:pt x="7807" y="0"/>
                    <a:pt x="779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-570051" y="3407635"/>
              <a:ext cx="1146286" cy="2025980"/>
            </a:xfrm>
            <a:custGeom>
              <a:avLst/>
              <a:gdLst/>
              <a:ahLst/>
              <a:cxnLst/>
              <a:rect l="l" t="t" r="r" b="b"/>
              <a:pathLst>
                <a:path w="20540" h="36303" extrusionOk="0">
                  <a:moveTo>
                    <a:pt x="4335" y="1"/>
                  </a:moveTo>
                  <a:lnTo>
                    <a:pt x="4335" y="1"/>
                  </a:lnTo>
                  <a:cubicBezTo>
                    <a:pt x="1" y="8859"/>
                    <a:pt x="3882" y="20920"/>
                    <a:pt x="14824" y="36303"/>
                  </a:cubicBezTo>
                  <a:lnTo>
                    <a:pt x="20539" y="36303"/>
                  </a:lnTo>
                  <a:cubicBezTo>
                    <a:pt x="16229" y="21122"/>
                    <a:pt x="10907" y="8799"/>
                    <a:pt x="4335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-567372" y="3403673"/>
              <a:ext cx="1147570" cy="2033960"/>
            </a:xfrm>
            <a:custGeom>
              <a:avLst/>
              <a:gdLst/>
              <a:ahLst/>
              <a:cxnLst/>
              <a:rect l="l" t="t" r="r" b="b"/>
              <a:pathLst>
                <a:path w="20563" h="36446" extrusionOk="0">
                  <a:moveTo>
                    <a:pt x="4299" y="215"/>
                  </a:moveTo>
                  <a:cubicBezTo>
                    <a:pt x="10561" y="8644"/>
                    <a:pt x="15979" y="20777"/>
                    <a:pt x="20384" y="36302"/>
                  </a:cubicBezTo>
                  <a:lnTo>
                    <a:pt x="14824" y="36302"/>
                  </a:lnTo>
                  <a:cubicBezTo>
                    <a:pt x="3644" y="20574"/>
                    <a:pt x="191" y="8763"/>
                    <a:pt x="4299" y="215"/>
                  </a:cubicBezTo>
                  <a:close/>
                  <a:moveTo>
                    <a:pt x="4275" y="0"/>
                  </a:moveTo>
                  <a:cubicBezTo>
                    <a:pt x="4251" y="0"/>
                    <a:pt x="4227" y="24"/>
                    <a:pt x="4215" y="48"/>
                  </a:cubicBezTo>
                  <a:cubicBezTo>
                    <a:pt x="1" y="8656"/>
                    <a:pt x="3441" y="20562"/>
                    <a:pt x="14717" y="36421"/>
                  </a:cubicBezTo>
                  <a:cubicBezTo>
                    <a:pt x="14741" y="36433"/>
                    <a:pt x="14752" y="36445"/>
                    <a:pt x="14776" y="36445"/>
                  </a:cubicBezTo>
                  <a:lnTo>
                    <a:pt x="20491" y="36445"/>
                  </a:lnTo>
                  <a:cubicBezTo>
                    <a:pt x="20515" y="36445"/>
                    <a:pt x="20527" y="36445"/>
                    <a:pt x="20551" y="36421"/>
                  </a:cubicBezTo>
                  <a:cubicBezTo>
                    <a:pt x="20563" y="36398"/>
                    <a:pt x="20563" y="36374"/>
                    <a:pt x="20563" y="36350"/>
                  </a:cubicBezTo>
                  <a:cubicBezTo>
                    <a:pt x="16122" y="20717"/>
                    <a:pt x="10657" y="8489"/>
                    <a:pt x="4346" y="36"/>
                  </a:cubicBezTo>
                  <a:cubicBezTo>
                    <a:pt x="4323" y="12"/>
                    <a:pt x="4299" y="0"/>
                    <a:pt x="427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-332811" y="3403505"/>
              <a:ext cx="731636" cy="2034128"/>
            </a:xfrm>
            <a:custGeom>
              <a:avLst/>
              <a:gdLst/>
              <a:ahLst/>
              <a:cxnLst/>
              <a:rect l="l" t="t" r="r" b="b"/>
              <a:pathLst>
                <a:path w="13110" h="36449" extrusionOk="0">
                  <a:moveTo>
                    <a:pt x="83" y="0"/>
                  </a:moveTo>
                  <a:cubicBezTo>
                    <a:pt x="76" y="0"/>
                    <a:pt x="68" y="1"/>
                    <a:pt x="60" y="3"/>
                  </a:cubicBezTo>
                  <a:cubicBezTo>
                    <a:pt x="24" y="15"/>
                    <a:pt x="0" y="51"/>
                    <a:pt x="12" y="98"/>
                  </a:cubicBezTo>
                  <a:cubicBezTo>
                    <a:pt x="2394" y="10802"/>
                    <a:pt x="6632" y="22673"/>
                    <a:pt x="12954" y="36412"/>
                  </a:cubicBezTo>
                  <a:cubicBezTo>
                    <a:pt x="12966" y="36436"/>
                    <a:pt x="12990" y="36448"/>
                    <a:pt x="13026" y="36448"/>
                  </a:cubicBezTo>
                  <a:lnTo>
                    <a:pt x="13062" y="36448"/>
                  </a:lnTo>
                  <a:cubicBezTo>
                    <a:pt x="13097" y="36424"/>
                    <a:pt x="13109" y="36389"/>
                    <a:pt x="13097" y="36353"/>
                  </a:cubicBezTo>
                  <a:cubicBezTo>
                    <a:pt x="6775" y="22625"/>
                    <a:pt x="2548" y="10755"/>
                    <a:pt x="155" y="63"/>
                  </a:cubicBezTo>
                  <a:cubicBezTo>
                    <a:pt x="145" y="23"/>
                    <a:pt x="119" y="0"/>
                    <a:pt x="83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-403241" y="3593032"/>
              <a:ext cx="211343" cy="162846"/>
            </a:xfrm>
            <a:custGeom>
              <a:avLst/>
              <a:gdLst/>
              <a:ahLst/>
              <a:cxnLst/>
              <a:rect l="l" t="t" r="r" b="b"/>
              <a:pathLst>
                <a:path w="3787" h="2918" extrusionOk="0">
                  <a:moveTo>
                    <a:pt x="3699" y="0"/>
                  </a:moveTo>
                  <a:cubicBezTo>
                    <a:pt x="3674" y="0"/>
                    <a:pt x="3651" y="13"/>
                    <a:pt x="3644" y="36"/>
                  </a:cubicBezTo>
                  <a:cubicBezTo>
                    <a:pt x="3144" y="941"/>
                    <a:pt x="2882" y="1798"/>
                    <a:pt x="2822" y="2656"/>
                  </a:cubicBezTo>
                  <a:cubicBezTo>
                    <a:pt x="2036" y="1703"/>
                    <a:pt x="1132" y="870"/>
                    <a:pt x="131" y="155"/>
                  </a:cubicBezTo>
                  <a:cubicBezTo>
                    <a:pt x="118" y="146"/>
                    <a:pt x="102" y="142"/>
                    <a:pt x="87" y="142"/>
                  </a:cubicBezTo>
                  <a:cubicBezTo>
                    <a:pt x="63" y="142"/>
                    <a:pt x="39" y="152"/>
                    <a:pt x="24" y="167"/>
                  </a:cubicBezTo>
                  <a:cubicBezTo>
                    <a:pt x="0" y="203"/>
                    <a:pt x="12" y="251"/>
                    <a:pt x="48" y="274"/>
                  </a:cubicBezTo>
                  <a:cubicBezTo>
                    <a:pt x="1084" y="1013"/>
                    <a:pt x="2024" y="1894"/>
                    <a:pt x="2834" y="2894"/>
                  </a:cubicBezTo>
                  <a:cubicBezTo>
                    <a:pt x="2846" y="2918"/>
                    <a:pt x="2870" y="2918"/>
                    <a:pt x="2894" y="2918"/>
                  </a:cubicBezTo>
                  <a:lnTo>
                    <a:pt x="2917" y="2918"/>
                  </a:lnTo>
                  <a:cubicBezTo>
                    <a:pt x="2941" y="2906"/>
                    <a:pt x="2965" y="2882"/>
                    <a:pt x="2965" y="2846"/>
                  </a:cubicBezTo>
                  <a:cubicBezTo>
                    <a:pt x="2989" y="1965"/>
                    <a:pt x="3251" y="1060"/>
                    <a:pt x="3775" y="108"/>
                  </a:cubicBezTo>
                  <a:cubicBezTo>
                    <a:pt x="3787" y="72"/>
                    <a:pt x="3775" y="24"/>
                    <a:pt x="3739" y="12"/>
                  </a:cubicBezTo>
                  <a:cubicBezTo>
                    <a:pt x="3726" y="4"/>
                    <a:pt x="3712" y="0"/>
                    <a:pt x="369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-429805" y="3779044"/>
              <a:ext cx="352201" cy="198786"/>
            </a:xfrm>
            <a:custGeom>
              <a:avLst/>
              <a:gdLst/>
              <a:ahLst/>
              <a:cxnLst/>
              <a:rect l="l" t="t" r="r" b="b"/>
              <a:pathLst>
                <a:path w="6311" h="3562" extrusionOk="0">
                  <a:moveTo>
                    <a:pt x="6231" y="1"/>
                  </a:moveTo>
                  <a:cubicBezTo>
                    <a:pt x="6208" y="1"/>
                    <a:pt x="6183" y="14"/>
                    <a:pt x="6168" y="37"/>
                  </a:cubicBezTo>
                  <a:cubicBezTo>
                    <a:pt x="5275" y="1180"/>
                    <a:pt x="4596" y="2156"/>
                    <a:pt x="4465" y="3311"/>
                  </a:cubicBezTo>
                  <a:cubicBezTo>
                    <a:pt x="3393" y="2311"/>
                    <a:pt x="1738" y="1668"/>
                    <a:pt x="107" y="1097"/>
                  </a:cubicBezTo>
                  <a:cubicBezTo>
                    <a:pt x="99" y="1094"/>
                    <a:pt x="90" y="1092"/>
                    <a:pt x="82" y="1092"/>
                  </a:cubicBezTo>
                  <a:cubicBezTo>
                    <a:pt x="55" y="1092"/>
                    <a:pt x="30" y="1108"/>
                    <a:pt x="12" y="1144"/>
                  </a:cubicBezTo>
                  <a:cubicBezTo>
                    <a:pt x="0" y="1180"/>
                    <a:pt x="24" y="1228"/>
                    <a:pt x="60" y="1240"/>
                  </a:cubicBezTo>
                  <a:cubicBezTo>
                    <a:pt x="1727" y="1823"/>
                    <a:pt x="3441" y="2490"/>
                    <a:pt x="4477" y="3537"/>
                  </a:cubicBezTo>
                  <a:cubicBezTo>
                    <a:pt x="4489" y="3549"/>
                    <a:pt x="4513" y="3561"/>
                    <a:pt x="4525" y="3561"/>
                  </a:cubicBezTo>
                  <a:cubicBezTo>
                    <a:pt x="4536" y="3561"/>
                    <a:pt x="4548" y="3549"/>
                    <a:pt x="4560" y="3549"/>
                  </a:cubicBezTo>
                  <a:cubicBezTo>
                    <a:pt x="4584" y="3537"/>
                    <a:pt x="4608" y="3514"/>
                    <a:pt x="4608" y="3478"/>
                  </a:cubicBezTo>
                  <a:cubicBezTo>
                    <a:pt x="4679" y="2299"/>
                    <a:pt x="5370" y="1299"/>
                    <a:pt x="6275" y="120"/>
                  </a:cubicBezTo>
                  <a:cubicBezTo>
                    <a:pt x="6310" y="85"/>
                    <a:pt x="6299" y="49"/>
                    <a:pt x="6263" y="13"/>
                  </a:cubicBezTo>
                  <a:cubicBezTo>
                    <a:pt x="6254" y="5"/>
                    <a:pt x="6243" y="1"/>
                    <a:pt x="6231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-395260" y="4037942"/>
              <a:ext cx="455836" cy="272787"/>
            </a:xfrm>
            <a:custGeom>
              <a:avLst/>
              <a:gdLst/>
              <a:ahLst/>
              <a:cxnLst/>
              <a:rect l="l" t="t" r="r" b="b"/>
              <a:pathLst>
                <a:path w="8168" h="4888" extrusionOk="0">
                  <a:moveTo>
                    <a:pt x="8080" y="1"/>
                  </a:moveTo>
                  <a:cubicBezTo>
                    <a:pt x="8059" y="1"/>
                    <a:pt x="8038" y="10"/>
                    <a:pt x="8025" y="29"/>
                  </a:cubicBezTo>
                  <a:cubicBezTo>
                    <a:pt x="6965" y="1351"/>
                    <a:pt x="6227" y="2923"/>
                    <a:pt x="5834" y="4673"/>
                  </a:cubicBezTo>
                  <a:cubicBezTo>
                    <a:pt x="4584" y="3625"/>
                    <a:pt x="2763" y="2744"/>
                    <a:pt x="107" y="1887"/>
                  </a:cubicBezTo>
                  <a:cubicBezTo>
                    <a:pt x="101" y="1885"/>
                    <a:pt x="94" y="1884"/>
                    <a:pt x="88" y="1884"/>
                  </a:cubicBezTo>
                  <a:cubicBezTo>
                    <a:pt x="56" y="1884"/>
                    <a:pt x="22" y="1905"/>
                    <a:pt x="12" y="1934"/>
                  </a:cubicBezTo>
                  <a:cubicBezTo>
                    <a:pt x="0" y="1970"/>
                    <a:pt x="24" y="2018"/>
                    <a:pt x="60" y="2030"/>
                  </a:cubicBezTo>
                  <a:cubicBezTo>
                    <a:pt x="2763" y="2899"/>
                    <a:pt x="4596" y="3804"/>
                    <a:pt x="5834" y="4875"/>
                  </a:cubicBezTo>
                  <a:cubicBezTo>
                    <a:pt x="5846" y="4887"/>
                    <a:pt x="5858" y="4887"/>
                    <a:pt x="5882" y="4887"/>
                  </a:cubicBezTo>
                  <a:lnTo>
                    <a:pt x="5906" y="4887"/>
                  </a:lnTo>
                  <a:cubicBezTo>
                    <a:pt x="5930" y="4875"/>
                    <a:pt x="5942" y="4852"/>
                    <a:pt x="5953" y="4828"/>
                  </a:cubicBezTo>
                  <a:cubicBezTo>
                    <a:pt x="6334" y="3042"/>
                    <a:pt x="7073" y="1458"/>
                    <a:pt x="8144" y="113"/>
                  </a:cubicBezTo>
                  <a:cubicBezTo>
                    <a:pt x="8168" y="89"/>
                    <a:pt x="8168" y="41"/>
                    <a:pt x="8132" y="18"/>
                  </a:cubicBezTo>
                  <a:cubicBezTo>
                    <a:pt x="8116" y="7"/>
                    <a:pt x="8098" y="1"/>
                    <a:pt x="808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-308870" y="4289752"/>
              <a:ext cx="487758" cy="270164"/>
            </a:xfrm>
            <a:custGeom>
              <a:avLst/>
              <a:gdLst/>
              <a:ahLst/>
              <a:cxnLst/>
              <a:rect l="l" t="t" r="r" b="b"/>
              <a:pathLst>
                <a:path w="8740" h="4841" extrusionOk="0">
                  <a:moveTo>
                    <a:pt x="8654" y="0"/>
                  </a:moveTo>
                  <a:cubicBezTo>
                    <a:pt x="8635" y="0"/>
                    <a:pt x="8614" y="6"/>
                    <a:pt x="8596" y="18"/>
                  </a:cubicBezTo>
                  <a:cubicBezTo>
                    <a:pt x="7358" y="1352"/>
                    <a:pt x="6227" y="3316"/>
                    <a:pt x="5906" y="4638"/>
                  </a:cubicBezTo>
                  <a:cubicBezTo>
                    <a:pt x="4382" y="3542"/>
                    <a:pt x="2215" y="2971"/>
                    <a:pt x="95" y="2518"/>
                  </a:cubicBezTo>
                  <a:cubicBezTo>
                    <a:pt x="89" y="2516"/>
                    <a:pt x="83" y="2515"/>
                    <a:pt x="76" y="2515"/>
                  </a:cubicBezTo>
                  <a:cubicBezTo>
                    <a:pt x="45" y="2515"/>
                    <a:pt x="12" y="2538"/>
                    <a:pt x="12" y="2578"/>
                  </a:cubicBezTo>
                  <a:cubicBezTo>
                    <a:pt x="0" y="2614"/>
                    <a:pt x="24" y="2661"/>
                    <a:pt x="60" y="2661"/>
                  </a:cubicBezTo>
                  <a:cubicBezTo>
                    <a:pt x="2215" y="3126"/>
                    <a:pt x="4405" y="3697"/>
                    <a:pt x="5918" y="4828"/>
                  </a:cubicBezTo>
                  <a:cubicBezTo>
                    <a:pt x="5929" y="4828"/>
                    <a:pt x="5941" y="4840"/>
                    <a:pt x="5965" y="4840"/>
                  </a:cubicBezTo>
                  <a:cubicBezTo>
                    <a:pt x="5965" y="4840"/>
                    <a:pt x="5977" y="4840"/>
                    <a:pt x="5989" y="4828"/>
                  </a:cubicBezTo>
                  <a:cubicBezTo>
                    <a:pt x="6013" y="4828"/>
                    <a:pt x="6025" y="4804"/>
                    <a:pt x="6037" y="4781"/>
                  </a:cubicBezTo>
                  <a:cubicBezTo>
                    <a:pt x="6299" y="3483"/>
                    <a:pt x="7453" y="1483"/>
                    <a:pt x="8704" y="125"/>
                  </a:cubicBezTo>
                  <a:cubicBezTo>
                    <a:pt x="8739" y="89"/>
                    <a:pt x="8739" y="42"/>
                    <a:pt x="8704" y="18"/>
                  </a:cubicBezTo>
                  <a:cubicBezTo>
                    <a:pt x="8692" y="6"/>
                    <a:pt x="8674" y="0"/>
                    <a:pt x="865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182798" y="3193663"/>
              <a:ext cx="512369" cy="2239946"/>
            </a:xfrm>
            <a:custGeom>
              <a:avLst/>
              <a:gdLst/>
              <a:ahLst/>
              <a:cxnLst/>
              <a:rect l="l" t="t" r="r" b="b"/>
              <a:pathLst>
                <a:path w="9181" h="40137" extrusionOk="0">
                  <a:moveTo>
                    <a:pt x="3073" y="1"/>
                  </a:moveTo>
                  <a:cubicBezTo>
                    <a:pt x="453" y="10895"/>
                    <a:pt x="1" y="25909"/>
                    <a:pt x="4966" y="40137"/>
                  </a:cubicBezTo>
                  <a:lnTo>
                    <a:pt x="9180" y="40137"/>
                  </a:lnTo>
                  <a:cubicBezTo>
                    <a:pt x="8788" y="24075"/>
                    <a:pt x="8502" y="8692"/>
                    <a:pt x="3073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123698" y="3189701"/>
              <a:ext cx="575431" cy="2247926"/>
            </a:xfrm>
            <a:custGeom>
              <a:avLst/>
              <a:gdLst/>
              <a:ahLst/>
              <a:cxnLst/>
              <a:rect l="l" t="t" r="r" b="b"/>
              <a:pathLst>
                <a:path w="10311" h="40280" extrusionOk="0">
                  <a:moveTo>
                    <a:pt x="4167" y="262"/>
                  </a:moveTo>
                  <a:lnTo>
                    <a:pt x="4167" y="262"/>
                  </a:lnTo>
                  <a:cubicBezTo>
                    <a:pt x="9418" y="8847"/>
                    <a:pt x="9763" y="23753"/>
                    <a:pt x="10144" y="39529"/>
                  </a:cubicBezTo>
                  <a:lnTo>
                    <a:pt x="10156" y="40136"/>
                  </a:lnTo>
                  <a:lnTo>
                    <a:pt x="6084" y="40136"/>
                  </a:lnTo>
                  <a:cubicBezTo>
                    <a:pt x="0" y="22670"/>
                    <a:pt x="2667" y="6561"/>
                    <a:pt x="4167" y="262"/>
                  </a:cubicBezTo>
                  <a:close/>
                  <a:moveTo>
                    <a:pt x="4120" y="0"/>
                  </a:moveTo>
                  <a:cubicBezTo>
                    <a:pt x="4096" y="12"/>
                    <a:pt x="4072" y="24"/>
                    <a:pt x="4060" y="60"/>
                  </a:cubicBezTo>
                  <a:cubicBezTo>
                    <a:pt x="2655" y="5930"/>
                    <a:pt x="1988" y="12442"/>
                    <a:pt x="2167" y="18896"/>
                  </a:cubicBezTo>
                  <a:cubicBezTo>
                    <a:pt x="2358" y="26397"/>
                    <a:pt x="3631" y="33588"/>
                    <a:pt x="5953" y="40232"/>
                  </a:cubicBezTo>
                  <a:cubicBezTo>
                    <a:pt x="5965" y="40267"/>
                    <a:pt x="6001" y="40279"/>
                    <a:pt x="6025" y="40279"/>
                  </a:cubicBezTo>
                  <a:lnTo>
                    <a:pt x="10239" y="40279"/>
                  </a:lnTo>
                  <a:cubicBezTo>
                    <a:pt x="10251" y="40279"/>
                    <a:pt x="10275" y="40279"/>
                    <a:pt x="10287" y="40267"/>
                  </a:cubicBezTo>
                  <a:cubicBezTo>
                    <a:pt x="10299" y="40243"/>
                    <a:pt x="10311" y="40232"/>
                    <a:pt x="10311" y="40208"/>
                  </a:cubicBezTo>
                  <a:lnTo>
                    <a:pt x="10299" y="39517"/>
                  </a:lnTo>
                  <a:cubicBezTo>
                    <a:pt x="9918" y="23634"/>
                    <a:pt x="9561" y="8621"/>
                    <a:pt x="4191" y="36"/>
                  </a:cubicBezTo>
                  <a:cubicBezTo>
                    <a:pt x="4179" y="12"/>
                    <a:pt x="4155" y="0"/>
                    <a:pt x="4120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349608" y="3189701"/>
              <a:ext cx="230597" cy="2247926"/>
            </a:xfrm>
            <a:custGeom>
              <a:avLst/>
              <a:gdLst/>
              <a:ahLst/>
              <a:cxnLst/>
              <a:rect l="l" t="t" r="r" b="b"/>
              <a:pathLst>
                <a:path w="4132" h="40280" extrusionOk="0">
                  <a:moveTo>
                    <a:pt x="72" y="0"/>
                  </a:moveTo>
                  <a:cubicBezTo>
                    <a:pt x="36" y="0"/>
                    <a:pt x="0" y="36"/>
                    <a:pt x="12" y="84"/>
                  </a:cubicBezTo>
                  <a:cubicBezTo>
                    <a:pt x="1262" y="16788"/>
                    <a:pt x="3096" y="32612"/>
                    <a:pt x="3977" y="40220"/>
                  </a:cubicBezTo>
                  <a:cubicBezTo>
                    <a:pt x="3989" y="40255"/>
                    <a:pt x="4025" y="40279"/>
                    <a:pt x="4060" y="40279"/>
                  </a:cubicBezTo>
                  <a:cubicBezTo>
                    <a:pt x="4108" y="40279"/>
                    <a:pt x="4132" y="40243"/>
                    <a:pt x="4132" y="40196"/>
                  </a:cubicBezTo>
                  <a:cubicBezTo>
                    <a:pt x="3251" y="32588"/>
                    <a:pt x="1417" y="16764"/>
                    <a:pt x="155" y="72"/>
                  </a:cubicBezTo>
                  <a:cubicBezTo>
                    <a:pt x="155" y="24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318356" y="3309411"/>
              <a:ext cx="106369" cy="122888"/>
            </a:xfrm>
            <a:custGeom>
              <a:avLst/>
              <a:gdLst/>
              <a:ahLst/>
              <a:cxnLst/>
              <a:rect l="l" t="t" r="r" b="b"/>
              <a:pathLst>
                <a:path w="1906" h="2202" extrusionOk="0">
                  <a:moveTo>
                    <a:pt x="1826" y="1"/>
                  </a:moveTo>
                  <a:cubicBezTo>
                    <a:pt x="1798" y="1"/>
                    <a:pt x="1768" y="20"/>
                    <a:pt x="1751" y="46"/>
                  </a:cubicBezTo>
                  <a:cubicBezTo>
                    <a:pt x="1394" y="701"/>
                    <a:pt x="1132" y="1308"/>
                    <a:pt x="965" y="1892"/>
                  </a:cubicBezTo>
                  <a:cubicBezTo>
                    <a:pt x="739" y="1308"/>
                    <a:pt x="453" y="832"/>
                    <a:pt x="132" y="451"/>
                  </a:cubicBezTo>
                  <a:cubicBezTo>
                    <a:pt x="120" y="439"/>
                    <a:pt x="102" y="433"/>
                    <a:pt x="84" y="433"/>
                  </a:cubicBezTo>
                  <a:cubicBezTo>
                    <a:pt x="66" y="433"/>
                    <a:pt x="48" y="439"/>
                    <a:pt x="36" y="451"/>
                  </a:cubicBezTo>
                  <a:cubicBezTo>
                    <a:pt x="1" y="475"/>
                    <a:pt x="1" y="522"/>
                    <a:pt x="24" y="558"/>
                  </a:cubicBezTo>
                  <a:cubicBezTo>
                    <a:pt x="370" y="963"/>
                    <a:pt x="667" y="1499"/>
                    <a:pt x="905" y="2154"/>
                  </a:cubicBezTo>
                  <a:cubicBezTo>
                    <a:pt x="917" y="2177"/>
                    <a:pt x="941" y="2201"/>
                    <a:pt x="977" y="2201"/>
                  </a:cubicBezTo>
                  <a:cubicBezTo>
                    <a:pt x="1013" y="2201"/>
                    <a:pt x="1036" y="2177"/>
                    <a:pt x="1048" y="2142"/>
                  </a:cubicBezTo>
                  <a:cubicBezTo>
                    <a:pt x="1215" y="1511"/>
                    <a:pt x="1489" y="844"/>
                    <a:pt x="1882" y="118"/>
                  </a:cubicBezTo>
                  <a:cubicBezTo>
                    <a:pt x="1906" y="82"/>
                    <a:pt x="1894" y="34"/>
                    <a:pt x="1858" y="10"/>
                  </a:cubicBezTo>
                  <a:cubicBezTo>
                    <a:pt x="1848" y="4"/>
                    <a:pt x="1837" y="1"/>
                    <a:pt x="1826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286489" y="3468355"/>
              <a:ext cx="204032" cy="203809"/>
            </a:xfrm>
            <a:custGeom>
              <a:avLst/>
              <a:gdLst/>
              <a:ahLst/>
              <a:cxnLst/>
              <a:rect l="l" t="t" r="r" b="b"/>
              <a:pathLst>
                <a:path w="3656" h="3652" extrusionOk="0">
                  <a:moveTo>
                    <a:pt x="3565" y="1"/>
                  </a:moveTo>
                  <a:cubicBezTo>
                    <a:pt x="3540" y="1"/>
                    <a:pt x="3516" y="9"/>
                    <a:pt x="3501" y="32"/>
                  </a:cubicBezTo>
                  <a:cubicBezTo>
                    <a:pt x="2977" y="865"/>
                    <a:pt x="2441" y="1973"/>
                    <a:pt x="1893" y="3413"/>
                  </a:cubicBezTo>
                  <a:cubicBezTo>
                    <a:pt x="1393" y="2556"/>
                    <a:pt x="810" y="1746"/>
                    <a:pt x="131" y="949"/>
                  </a:cubicBezTo>
                  <a:cubicBezTo>
                    <a:pt x="118" y="929"/>
                    <a:pt x="98" y="920"/>
                    <a:pt x="78" y="920"/>
                  </a:cubicBezTo>
                  <a:cubicBezTo>
                    <a:pt x="62" y="920"/>
                    <a:pt x="47" y="926"/>
                    <a:pt x="36" y="937"/>
                  </a:cubicBezTo>
                  <a:cubicBezTo>
                    <a:pt x="0" y="961"/>
                    <a:pt x="0" y="1008"/>
                    <a:pt x="24" y="1044"/>
                  </a:cubicBezTo>
                  <a:cubicBezTo>
                    <a:pt x="726" y="1877"/>
                    <a:pt x="1322" y="2723"/>
                    <a:pt x="1846" y="3616"/>
                  </a:cubicBezTo>
                  <a:cubicBezTo>
                    <a:pt x="1857" y="3639"/>
                    <a:pt x="1881" y="3651"/>
                    <a:pt x="1905" y="3651"/>
                  </a:cubicBezTo>
                  <a:lnTo>
                    <a:pt x="1917" y="3651"/>
                  </a:lnTo>
                  <a:cubicBezTo>
                    <a:pt x="1941" y="3651"/>
                    <a:pt x="1965" y="3639"/>
                    <a:pt x="1977" y="3604"/>
                  </a:cubicBezTo>
                  <a:cubicBezTo>
                    <a:pt x="2548" y="2115"/>
                    <a:pt x="3084" y="972"/>
                    <a:pt x="3632" y="115"/>
                  </a:cubicBezTo>
                  <a:cubicBezTo>
                    <a:pt x="3655" y="79"/>
                    <a:pt x="3643" y="32"/>
                    <a:pt x="3608" y="8"/>
                  </a:cubicBezTo>
                  <a:cubicBezTo>
                    <a:pt x="3595" y="4"/>
                    <a:pt x="3580" y="1"/>
                    <a:pt x="3565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261878" y="3681155"/>
              <a:ext cx="291092" cy="236177"/>
            </a:xfrm>
            <a:custGeom>
              <a:avLst/>
              <a:gdLst/>
              <a:ahLst/>
              <a:cxnLst/>
              <a:rect l="l" t="t" r="r" b="b"/>
              <a:pathLst>
                <a:path w="5216" h="4232" extrusionOk="0">
                  <a:moveTo>
                    <a:pt x="5138" y="0"/>
                  </a:moveTo>
                  <a:cubicBezTo>
                    <a:pt x="5118" y="0"/>
                    <a:pt x="5098" y="9"/>
                    <a:pt x="5085" y="29"/>
                  </a:cubicBezTo>
                  <a:cubicBezTo>
                    <a:pt x="4287" y="981"/>
                    <a:pt x="3525" y="2267"/>
                    <a:pt x="2739" y="3970"/>
                  </a:cubicBezTo>
                  <a:cubicBezTo>
                    <a:pt x="2215" y="2791"/>
                    <a:pt x="1132" y="1672"/>
                    <a:pt x="132" y="731"/>
                  </a:cubicBezTo>
                  <a:cubicBezTo>
                    <a:pt x="120" y="719"/>
                    <a:pt x="102" y="713"/>
                    <a:pt x="82" y="713"/>
                  </a:cubicBezTo>
                  <a:cubicBezTo>
                    <a:pt x="63" y="713"/>
                    <a:pt x="42" y="719"/>
                    <a:pt x="24" y="731"/>
                  </a:cubicBezTo>
                  <a:cubicBezTo>
                    <a:pt x="1" y="767"/>
                    <a:pt x="1" y="815"/>
                    <a:pt x="36" y="838"/>
                  </a:cubicBezTo>
                  <a:cubicBezTo>
                    <a:pt x="1060" y="1815"/>
                    <a:pt x="2179" y="2970"/>
                    <a:pt x="2668" y="4184"/>
                  </a:cubicBezTo>
                  <a:cubicBezTo>
                    <a:pt x="2679" y="4208"/>
                    <a:pt x="2715" y="4232"/>
                    <a:pt x="2739" y="4232"/>
                  </a:cubicBezTo>
                  <a:cubicBezTo>
                    <a:pt x="2775" y="4232"/>
                    <a:pt x="2799" y="4220"/>
                    <a:pt x="2810" y="4184"/>
                  </a:cubicBezTo>
                  <a:cubicBezTo>
                    <a:pt x="3608" y="2422"/>
                    <a:pt x="4382" y="1089"/>
                    <a:pt x="5192" y="124"/>
                  </a:cubicBezTo>
                  <a:cubicBezTo>
                    <a:pt x="5216" y="88"/>
                    <a:pt x="5216" y="41"/>
                    <a:pt x="5180" y="17"/>
                  </a:cubicBezTo>
                  <a:cubicBezTo>
                    <a:pt x="5169" y="6"/>
                    <a:pt x="5154" y="0"/>
                    <a:pt x="513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245247" y="3949038"/>
              <a:ext cx="361521" cy="214803"/>
            </a:xfrm>
            <a:custGeom>
              <a:avLst/>
              <a:gdLst/>
              <a:ahLst/>
              <a:cxnLst/>
              <a:rect l="l" t="t" r="r" b="b"/>
              <a:pathLst>
                <a:path w="6478" h="3849" extrusionOk="0">
                  <a:moveTo>
                    <a:pt x="6393" y="0"/>
                  </a:moveTo>
                  <a:cubicBezTo>
                    <a:pt x="6374" y="0"/>
                    <a:pt x="6353" y="9"/>
                    <a:pt x="6335" y="27"/>
                  </a:cubicBezTo>
                  <a:cubicBezTo>
                    <a:pt x="5097" y="1349"/>
                    <a:pt x="4180" y="2504"/>
                    <a:pt x="3454" y="3647"/>
                  </a:cubicBezTo>
                  <a:cubicBezTo>
                    <a:pt x="2561" y="2480"/>
                    <a:pt x="1215" y="1361"/>
                    <a:pt x="132" y="503"/>
                  </a:cubicBezTo>
                  <a:cubicBezTo>
                    <a:pt x="116" y="493"/>
                    <a:pt x="97" y="487"/>
                    <a:pt x="80" y="487"/>
                  </a:cubicBezTo>
                  <a:cubicBezTo>
                    <a:pt x="58" y="487"/>
                    <a:pt x="38" y="496"/>
                    <a:pt x="25" y="515"/>
                  </a:cubicBezTo>
                  <a:cubicBezTo>
                    <a:pt x="1" y="551"/>
                    <a:pt x="1" y="587"/>
                    <a:pt x="37" y="622"/>
                  </a:cubicBezTo>
                  <a:cubicBezTo>
                    <a:pt x="1144" y="1492"/>
                    <a:pt x="2525" y="2635"/>
                    <a:pt x="3394" y="3825"/>
                  </a:cubicBezTo>
                  <a:cubicBezTo>
                    <a:pt x="3418" y="3837"/>
                    <a:pt x="3430" y="3849"/>
                    <a:pt x="3454" y="3849"/>
                  </a:cubicBezTo>
                  <a:lnTo>
                    <a:pt x="3466" y="3849"/>
                  </a:lnTo>
                  <a:cubicBezTo>
                    <a:pt x="3489" y="3849"/>
                    <a:pt x="3513" y="3837"/>
                    <a:pt x="3525" y="3813"/>
                  </a:cubicBezTo>
                  <a:cubicBezTo>
                    <a:pt x="4251" y="2646"/>
                    <a:pt x="5180" y="1480"/>
                    <a:pt x="6454" y="122"/>
                  </a:cubicBezTo>
                  <a:cubicBezTo>
                    <a:pt x="6478" y="99"/>
                    <a:pt x="6478" y="51"/>
                    <a:pt x="6442" y="27"/>
                  </a:cubicBezTo>
                  <a:cubicBezTo>
                    <a:pt x="6430" y="9"/>
                    <a:pt x="6412" y="0"/>
                    <a:pt x="6393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243964" y="4247951"/>
              <a:ext cx="400698" cy="191699"/>
            </a:xfrm>
            <a:custGeom>
              <a:avLst/>
              <a:gdLst/>
              <a:ahLst/>
              <a:cxnLst/>
              <a:rect l="l" t="t" r="r" b="b"/>
              <a:pathLst>
                <a:path w="7180" h="3435" extrusionOk="0">
                  <a:moveTo>
                    <a:pt x="77" y="0"/>
                  </a:moveTo>
                  <a:cubicBezTo>
                    <a:pt x="57" y="0"/>
                    <a:pt x="37" y="9"/>
                    <a:pt x="24" y="29"/>
                  </a:cubicBezTo>
                  <a:cubicBezTo>
                    <a:pt x="0" y="65"/>
                    <a:pt x="12" y="112"/>
                    <a:pt x="48" y="136"/>
                  </a:cubicBezTo>
                  <a:cubicBezTo>
                    <a:pt x="1667" y="1219"/>
                    <a:pt x="3191" y="2279"/>
                    <a:pt x="3905" y="3398"/>
                  </a:cubicBezTo>
                  <a:cubicBezTo>
                    <a:pt x="3917" y="3410"/>
                    <a:pt x="3941" y="3434"/>
                    <a:pt x="3965" y="3434"/>
                  </a:cubicBezTo>
                  <a:cubicBezTo>
                    <a:pt x="3989" y="3434"/>
                    <a:pt x="4013" y="3422"/>
                    <a:pt x="4024" y="3398"/>
                  </a:cubicBezTo>
                  <a:cubicBezTo>
                    <a:pt x="4632" y="2493"/>
                    <a:pt x="5846" y="1339"/>
                    <a:pt x="7144" y="124"/>
                  </a:cubicBezTo>
                  <a:cubicBezTo>
                    <a:pt x="7180" y="100"/>
                    <a:pt x="7180" y="53"/>
                    <a:pt x="7156" y="29"/>
                  </a:cubicBezTo>
                  <a:cubicBezTo>
                    <a:pt x="7136" y="9"/>
                    <a:pt x="7113" y="0"/>
                    <a:pt x="7092" y="0"/>
                  </a:cubicBezTo>
                  <a:cubicBezTo>
                    <a:pt x="7075" y="0"/>
                    <a:pt x="7059" y="6"/>
                    <a:pt x="7049" y="17"/>
                  </a:cubicBezTo>
                  <a:cubicBezTo>
                    <a:pt x="5787" y="1196"/>
                    <a:pt x="4596" y="2327"/>
                    <a:pt x="3965" y="3220"/>
                  </a:cubicBezTo>
                  <a:cubicBezTo>
                    <a:pt x="3215" y="2112"/>
                    <a:pt x="1715" y="1077"/>
                    <a:pt x="119" y="17"/>
                  </a:cubicBezTo>
                  <a:cubicBezTo>
                    <a:pt x="108" y="6"/>
                    <a:pt x="93" y="0"/>
                    <a:pt x="7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449281" y="3537223"/>
              <a:ext cx="729627" cy="1896395"/>
            </a:xfrm>
            <a:custGeom>
              <a:avLst/>
              <a:gdLst/>
              <a:ahLst/>
              <a:cxnLst/>
              <a:rect l="l" t="t" r="r" b="b"/>
              <a:pathLst>
                <a:path w="13074" h="33981" extrusionOk="0">
                  <a:moveTo>
                    <a:pt x="11252" y="0"/>
                  </a:moveTo>
                  <a:lnTo>
                    <a:pt x="11252" y="0"/>
                  </a:lnTo>
                  <a:cubicBezTo>
                    <a:pt x="4227" y="7597"/>
                    <a:pt x="786" y="19288"/>
                    <a:pt x="0" y="33981"/>
                  </a:cubicBezTo>
                  <a:lnTo>
                    <a:pt x="5477" y="33981"/>
                  </a:lnTo>
                  <a:cubicBezTo>
                    <a:pt x="12930" y="19265"/>
                    <a:pt x="13073" y="8513"/>
                    <a:pt x="11252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445263" y="3532982"/>
              <a:ext cx="765511" cy="1904654"/>
            </a:xfrm>
            <a:custGeom>
              <a:avLst/>
              <a:gdLst/>
              <a:ahLst/>
              <a:cxnLst/>
              <a:rect l="l" t="t" r="r" b="b"/>
              <a:pathLst>
                <a:path w="13717" h="34129" extrusionOk="0">
                  <a:moveTo>
                    <a:pt x="11288" y="231"/>
                  </a:moveTo>
                  <a:lnTo>
                    <a:pt x="11288" y="231"/>
                  </a:lnTo>
                  <a:cubicBezTo>
                    <a:pt x="13550" y="10982"/>
                    <a:pt x="11705" y="21710"/>
                    <a:pt x="5501" y="33985"/>
                  </a:cubicBezTo>
                  <a:lnTo>
                    <a:pt x="155" y="33985"/>
                  </a:lnTo>
                  <a:cubicBezTo>
                    <a:pt x="989" y="18531"/>
                    <a:pt x="4632" y="7482"/>
                    <a:pt x="11288" y="231"/>
                  </a:cubicBezTo>
                  <a:close/>
                  <a:moveTo>
                    <a:pt x="11324" y="0"/>
                  </a:moveTo>
                  <a:cubicBezTo>
                    <a:pt x="11305" y="0"/>
                    <a:pt x="11284" y="8"/>
                    <a:pt x="11276" y="17"/>
                  </a:cubicBezTo>
                  <a:cubicBezTo>
                    <a:pt x="7847" y="3720"/>
                    <a:pt x="5156" y="8554"/>
                    <a:pt x="3287" y="14388"/>
                  </a:cubicBezTo>
                  <a:cubicBezTo>
                    <a:pt x="1513" y="19912"/>
                    <a:pt x="406" y="26532"/>
                    <a:pt x="1" y="34057"/>
                  </a:cubicBezTo>
                  <a:cubicBezTo>
                    <a:pt x="1" y="34069"/>
                    <a:pt x="1" y="34092"/>
                    <a:pt x="25" y="34104"/>
                  </a:cubicBezTo>
                  <a:cubicBezTo>
                    <a:pt x="36" y="34128"/>
                    <a:pt x="48" y="34128"/>
                    <a:pt x="72" y="34128"/>
                  </a:cubicBezTo>
                  <a:lnTo>
                    <a:pt x="5549" y="34128"/>
                  </a:lnTo>
                  <a:cubicBezTo>
                    <a:pt x="5573" y="34128"/>
                    <a:pt x="5597" y="34116"/>
                    <a:pt x="5609" y="34092"/>
                  </a:cubicBezTo>
                  <a:cubicBezTo>
                    <a:pt x="11883" y="21710"/>
                    <a:pt x="13717" y="10899"/>
                    <a:pt x="11395" y="53"/>
                  </a:cubicBezTo>
                  <a:cubicBezTo>
                    <a:pt x="11395" y="29"/>
                    <a:pt x="11371" y="5"/>
                    <a:pt x="11347" y="5"/>
                  </a:cubicBezTo>
                  <a:cubicBezTo>
                    <a:pt x="11340" y="1"/>
                    <a:pt x="11332" y="0"/>
                    <a:pt x="1132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584169" y="3533038"/>
              <a:ext cx="497691" cy="1904598"/>
            </a:xfrm>
            <a:custGeom>
              <a:avLst/>
              <a:gdLst/>
              <a:ahLst/>
              <a:cxnLst/>
              <a:rect l="l" t="t" r="r" b="b"/>
              <a:pathLst>
                <a:path w="8918" h="34128" extrusionOk="0">
                  <a:moveTo>
                    <a:pt x="8839" y="1"/>
                  </a:moveTo>
                  <a:cubicBezTo>
                    <a:pt x="8807" y="1"/>
                    <a:pt x="8773" y="22"/>
                    <a:pt x="8763" y="52"/>
                  </a:cubicBezTo>
                  <a:cubicBezTo>
                    <a:pt x="5120" y="10755"/>
                    <a:pt x="2179" y="22185"/>
                    <a:pt x="12" y="34044"/>
                  </a:cubicBezTo>
                  <a:cubicBezTo>
                    <a:pt x="0" y="34080"/>
                    <a:pt x="36" y="34127"/>
                    <a:pt x="72" y="34127"/>
                  </a:cubicBezTo>
                  <a:lnTo>
                    <a:pt x="83" y="34127"/>
                  </a:lnTo>
                  <a:cubicBezTo>
                    <a:pt x="119" y="34127"/>
                    <a:pt x="155" y="34103"/>
                    <a:pt x="155" y="34068"/>
                  </a:cubicBezTo>
                  <a:cubicBezTo>
                    <a:pt x="2322" y="22221"/>
                    <a:pt x="5263" y="10791"/>
                    <a:pt x="8906" y="99"/>
                  </a:cubicBezTo>
                  <a:cubicBezTo>
                    <a:pt x="8918" y="63"/>
                    <a:pt x="8894" y="16"/>
                    <a:pt x="8858" y="4"/>
                  </a:cubicBezTo>
                  <a:cubicBezTo>
                    <a:pt x="8852" y="2"/>
                    <a:pt x="8845" y="1"/>
                    <a:pt x="883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913045" y="3734341"/>
              <a:ext cx="209390" cy="179030"/>
            </a:xfrm>
            <a:custGeom>
              <a:avLst/>
              <a:gdLst/>
              <a:ahLst/>
              <a:cxnLst/>
              <a:rect l="l" t="t" r="r" b="b"/>
              <a:pathLst>
                <a:path w="3752" h="3208" extrusionOk="0">
                  <a:moveTo>
                    <a:pt x="82" y="0"/>
                  </a:moveTo>
                  <a:cubicBezTo>
                    <a:pt x="71" y="0"/>
                    <a:pt x="60" y="2"/>
                    <a:pt x="48" y="5"/>
                  </a:cubicBezTo>
                  <a:cubicBezTo>
                    <a:pt x="13" y="16"/>
                    <a:pt x="1" y="52"/>
                    <a:pt x="13" y="100"/>
                  </a:cubicBezTo>
                  <a:cubicBezTo>
                    <a:pt x="417" y="1231"/>
                    <a:pt x="656" y="2219"/>
                    <a:pt x="715" y="3136"/>
                  </a:cubicBezTo>
                  <a:cubicBezTo>
                    <a:pt x="715" y="3172"/>
                    <a:pt x="739" y="3195"/>
                    <a:pt x="763" y="3207"/>
                  </a:cubicBezTo>
                  <a:lnTo>
                    <a:pt x="787" y="3207"/>
                  </a:lnTo>
                  <a:cubicBezTo>
                    <a:pt x="810" y="3207"/>
                    <a:pt x="822" y="3207"/>
                    <a:pt x="846" y="3195"/>
                  </a:cubicBezTo>
                  <a:cubicBezTo>
                    <a:pt x="1751" y="2338"/>
                    <a:pt x="2692" y="1624"/>
                    <a:pt x="3704" y="1005"/>
                  </a:cubicBezTo>
                  <a:cubicBezTo>
                    <a:pt x="3739" y="981"/>
                    <a:pt x="3751" y="933"/>
                    <a:pt x="3727" y="898"/>
                  </a:cubicBezTo>
                  <a:cubicBezTo>
                    <a:pt x="3720" y="874"/>
                    <a:pt x="3697" y="861"/>
                    <a:pt x="3672" y="861"/>
                  </a:cubicBezTo>
                  <a:cubicBezTo>
                    <a:pt x="3659" y="861"/>
                    <a:pt x="3645" y="865"/>
                    <a:pt x="3632" y="874"/>
                  </a:cubicBezTo>
                  <a:cubicBezTo>
                    <a:pt x="2644" y="1469"/>
                    <a:pt x="1739" y="2160"/>
                    <a:pt x="858" y="2981"/>
                  </a:cubicBezTo>
                  <a:cubicBezTo>
                    <a:pt x="775" y="2088"/>
                    <a:pt x="536" y="1124"/>
                    <a:pt x="144" y="40"/>
                  </a:cubicBezTo>
                  <a:cubicBezTo>
                    <a:pt x="135" y="13"/>
                    <a:pt x="112" y="0"/>
                    <a:pt x="8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812033" y="3898140"/>
              <a:ext cx="323684" cy="285009"/>
            </a:xfrm>
            <a:custGeom>
              <a:avLst/>
              <a:gdLst/>
              <a:ahLst/>
              <a:cxnLst/>
              <a:rect l="l" t="t" r="r" b="b"/>
              <a:pathLst>
                <a:path w="5800" h="5107" extrusionOk="0">
                  <a:moveTo>
                    <a:pt x="92" y="1"/>
                  </a:moveTo>
                  <a:cubicBezTo>
                    <a:pt x="81" y="1"/>
                    <a:pt x="70" y="4"/>
                    <a:pt x="60" y="10"/>
                  </a:cubicBezTo>
                  <a:cubicBezTo>
                    <a:pt x="25" y="22"/>
                    <a:pt x="1" y="58"/>
                    <a:pt x="13" y="106"/>
                  </a:cubicBezTo>
                  <a:cubicBezTo>
                    <a:pt x="632" y="1689"/>
                    <a:pt x="989" y="3344"/>
                    <a:pt x="1108" y="5035"/>
                  </a:cubicBezTo>
                  <a:cubicBezTo>
                    <a:pt x="1108" y="5071"/>
                    <a:pt x="1120" y="5094"/>
                    <a:pt x="1156" y="5106"/>
                  </a:cubicBezTo>
                  <a:lnTo>
                    <a:pt x="1180" y="5106"/>
                  </a:lnTo>
                  <a:cubicBezTo>
                    <a:pt x="1203" y="5106"/>
                    <a:pt x="1215" y="5106"/>
                    <a:pt x="1227" y="5082"/>
                  </a:cubicBezTo>
                  <a:cubicBezTo>
                    <a:pt x="2335" y="4094"/>
                    <a:pt x="3775" y="3046"/>
                    <a:pt x="5752" y="1784"/>
                  </a:cubicBezTo>
                  <a:cubicBezTo>
                    <a:pt x="5787" y="1772"/>
                    <a:pt x="5799" y="1725"/>
                    <a:pt x="5775" y="1689"/>
                  </a:cubicBezTo>
                  <a:cubicBezTo>
                    <a:pt x="5760" y="1666"/>
                    <a:pt x="5735" y="1653"/>
                    <a:pt x="5709" y="1653"/>
                  </a:cubicBezTo>
                  <a:cubicBezTo>
                    <a:pt x="5695" y="1653"/>
                    <a:pt x="5681" y="1657"/>
                    <a:pt x="5668" y="1665"/>
                  </a:cubicBezTo>
                  <a:cubicBezTo>
                    <a:pt x="3763" y="2892"/>
                    <a:pt x="2346" y="3916"/>
                    <a:pt x="1239" y="4880"/>
                  </a:cubicBezTo>
                  <a:cubicBezTo>
                    <a:pt x="1120" y="3225"/>
                    <a:pt x="751" y="1606"/>
                    <a:pt x="156" y="46"/>
                  </a:cubicBezTo>
                  <a:cubicBezTo>
                    <a:pt x="147" y="20"/>
                    <a:pt x="120" y="1"/>
                    <a:pt x="9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703095" y="4127013"/>
              <a:ext cx="424639" cy="293324"/>
            </a:xfrm>
            <a:custGeom>
              <a:avLst/>
              <a:gdLst/>
              <a:ahLst/>
              <a:cxnLst/>
              <a:rect l="l" t="t" r="r" b="b"/>
              <a:pathLst>
                <a:path w="7609" h="5256" extrusionOk="0">
                  <a:moveTo>
                    <a:pt x="88" y="1"/>
                  </a:moveTo>
                  <a:cubicBezTo>
                    <a:pt x="78" y="1"/>
                    <a:pt x="69" y="2"/>
                    <a:pt x="60" y="5"/>
                  </a:cubicBezTo>
                  <a:cubicBezTo>
                    <a:pt x="24" y="17"/>
                    <a:pt x="0" y="65"/>
                    <a:pt x="12" y="100"/>
                  </a:cubicBezTo>
                  <a:cubicBezTo>
                    <a:pt x="810" y="1958"/>
                    <a:pt x="1620" y="3898"/>
                    <a:pt x="1905" y="5196"/>
                  </a:cubicBezTo>
                  <a:cubicBezTo>
                    <a:pt x="1917" y="5220"/>
                    <a:pt x="1929" y="5244"/>
                    <a:pt x="1953" y="5256"/>
                  </a:cubicBezTo>
                  <a:lnTo>
                    <a:pt x="1977" y="5256"/>
                  </a:lnTo>
                  <a:cubicBezTo>
                    <a:pt x="2001" y="5256"/>
                    <a:pt x="2012" y="5256"/>
                    <a:pt x="2024" y="5244"/>
                  </a:cubicBezTo>
                  <a:cubicBezTo>
                    <a:pt x="3739" y="3958"/>
                    <a:pt x="5596" y="2863"/>
                    <a:pt x="7561" y="2005"/>
                  </a:cubicBezTo>
                  <a:cubicBezTo>
                    <a:pt x="7597" y="1993"/>
                    <a:pt x="7608" y="1946"/>
                    <a:pt x="7597" y="1910"/>
                  </a:cubicBezTo>
                  <a:cubicBezTo>
                    <a:pt x="7588" y="1884"/>
                    <a:pt x="7561" y="1865"/>
                    <a:pt x="7533" y="1865"/>
                  </a:cubicBezTo>
                  <a:cubicBezTo>
                    <a:pt x="7522" y="1865"/>
                    <a:pt x="7511" y="1868"/>
                    <a:pt x="7501" y="1874"/>
                  </a:cubicBezTo>
                  <a:cubicBezTo>
                    <a:pt x="5572" y="2720"/>
                    <a:pt x="3727" y="3791"/>
                    <a:pt x="2024" y="5053"/>
                  </a:cubicBezTo>
                  <a:cubicBezTo>
                    <a:pt x="1715" y="3744"/>
                    <a:pt x="929" y="1862"/>
                    <a:pt x="155" y="41"/>
                  </a:cubicBezTo>
                  <a:cubicBezTo>
                    <a:pt x="146" y="14"/>
                    <a:pt x="117" y="1"/>
                    <a:pt x="88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600074" y="4423749"/>
              <a:ext cx="476484" cy="318214"/>
            </a:xfrm>
            <a:custGeom>
              <a:avLst/>
              <a:gdLst/>
              <a:ahLst/>
              <a:cxnLst/>
              <a:rect l="l" t="t" r="r" b="b"/>
              <a:pathLst>
                <a:path w="8538" h="5702" extrusionOk="0">
                  <a:moveTo>
                    <a:pt x="92" y="1"/>
                  </a:moveTo>
                  <a:cubicBezTo>
                    <a:pt x="81" y="1"/>
                    <a:pt x="70" y="4"/>
                    <a:pt x="60" y="10"/>
                  </a:cubicBezTo>
                  <a:cubicBezTo>
                    <a:pt x="25" y="22"/>
                    <a:pt x="1" y="70"/>
                    <a:pt x="25" y="105"/>
                  </a:cubicBezTo>
                  <a:cubicBezTo>
                    <a:pt x="930" y="1891"/>
                    <a:pt x="1918" y="3939"/>
                    <a:pt x="2323" y="5642"/>
                  </a:cubicBezTo>
                  <a:cubicBezTo>
                    <a:pt x="2334" y="5666"/>
                    <a:pt x="2346" y="5689"/>
                    <a:pt x="2370" y="5689"/>
                  </a:cubicBezTo>
                  <a:cubicBezTo>
                    <a:pt x="2382" y="5701"/>
                    <a:pt x="2394" y="5701"/>
                    <a:pt x="2394" y="5701"/>
                  </a:cubicBezTo>
                  <a:cubicBezTo>
                    <a:pt x="2418" y="5701"/>
                    <a:pt x="2430" y="5689"/>
                    <a:pt x="2442" y="5678"/>
                  </a:cubicBezTo>
                  <a:cubicBezTo>
                    <a:pt x="4109" y="4380"/>
                    <a:pt x="6537" y="3451"/>
                    <a:pt x="8478" y="2784"/>
                  </a:cubicBezTo>
                  <a:cubicBezTo>
                    <a:pt x="8514" y="2772"/>
                    <a:pt x="8538" y="2737"/>
                    <a:pt x="8514" y="2689"/>
                  </a:cubicBezTo>
                  <a:cubicBezTo>
                    <a:pt x="8504" y="2660"/>
                    <a:pt x="8478" y="2638"/>
                    <a:pt x="8449" y="2638"/>
                  </a:cubicBezTo>
                  <a:cubicBezTo>
                    <a:pt x="8443" y="2638"/>
                    <a:pt x="8437" y="2639"/>
                    <a:pt x="8430" y="2641"/>
                  </a:cubicBezTo>
                  <a:cubicBezTo>
                    <a:pt x="6514" y="3296"/>
                    <a:pt x="4120" y="4213"/>
                    <a:pt x="2442" y="5499"/>
                  </a:cubicBezTo>
                  <a:cubicBezTo>
                    <a:pt x="2013" y="3808"/>
                    <a:pt x="1049" y="1796"/>
                    <a:pt x="156" y="46"/>
                  </a:cubicBezTo>
                  <a:cubicBezTo>
                    <a:pt x="147" y="20"/>
                    <a:pt x="120" y="1"/>
                    <a:pt x="9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" name="Google Shape;52;p2"/>
          <p:cNvGrpSpPr/>
          <p:nvPr/>
        </p:nvGrpSpPr>
        <p:grpSpPr>
          <a:xfrm>
            <a:off x="8031549" y="3342101"/>
            <a:ext cx="1928325" cy="2247935"/>
            <a:chOff x="7879149" y="3189701"/>
            <a:chExt cx="1928325" cy="2247935"/>
          </a:xfrm>
        </p:grpSpPr>
        <p:sp>
          <p:nvSpPr>
            <p:cNvPr id="53" name="Google Shape;53;p2"/>
            <p:cNvSpPr/>
            <p:nvPr/>
          </p:nvSpPr>
          <p:spPr>
            <a:xfrm flipH="1">
              <a:off x="8622011" y="3488056"/>
              <a:ext cx="1180775" cy="1913025"/>
            </a:xfrm>
            <a:custGeom>
              <a:avLst/>
              <a:gdLst/>
              <a:ahLst/>
              <a:cxnLst/>
              <a:rect l="l" t="t" r="r" b="b"/>
              <a:pathLst>
                <a:path w="21158" h="34279" extrusionOk="0">
                  <a:moveTo>
                    <a:pt x="0" y="0"/>
                  </a:moveTo>
                  <a:cubicBezTo>
                    <a:pt x="322" y="13526"/>
                    <a:pt x="8418" y="26039"/>
                    <a:pt x="16228" y="34278"/>
                  </a:cubicBezTo>
                  <a:lnTo>
                    <a:pt x="21158" y="33385"/>
                  </a:lnTo>
                  <a:cubicBezTo>
                    <a:pt x="18264" y="19467"/>
                    <a:pt x="9954" y="7513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 flipH="1">
              <a:off x="8618049" y="3483647"/>
              <a:ext cx="1189425" cy="1922066"/>
            </a:xfrm>
            <a:custGeom>
              <a:avLst/>
              <a:gdLst/>
              <a:ahLst/>
              <a:cxnLst/>
              <a:rect l="l" t="t" r="r" b="b"/>
              <a:pathLst>
                <a:path w="21313" h="34441" extrusionOk="0">
                  <a:moveTo>
                    <a:pt x="156" y="234"/>
                  </a:moveTo>
                  <a:lnTo>
                    <a:pt x="156" y="234"/>
                  </a:lnTo>
                  <a:cubicBezTo>
                    <a:pt x="10776" y="8295"/>
                    <a:pt x="18420" y="20379"/>
                    <a:pt x="21158" y="33405"/>
                  </a:cubicBezTo>
                  <a:lnTo>
                    <a:pt x="16336" y="34286"/>
                  </a:lnTo>
                  <a:cubicBezTo>
                    <a:pt x="11597" y="29273"/>
                    <a:pt x="608" y="15998"/>
                    <a:pt x="156" y="234"/>
                  </a:cubicBezTo>
                  <a:close/>
                  <a:moveTo>
                    <a:pt x="82" y="0"/>
                  </a:moveTo>
                  <a:cubicBezTo>
                    <a:pt x="70" y="0"/>
                    <a:pt x="58" y="3"/>
                    <a:pt x="48" y="8"/>
                  </a:cubicBezTo>
                  <a:cubicBezTo>
                    <a:pt x="25" y="20"/>
                    <a:pt x="1" y="56"/>
                    <a:pt x="1" y="79"/>
                  </a:cubicBezTo>
                  <a:cubicBezTo>
                    <a:pt x="156" y="6294"/>
                    <a:pt x="1941" y="12736"/>
                    <a:pt x="5323" y="19236"/>
                  </a:cubicBezTo>
                  <a:cubicBezTo>
                    <a:pt x="8788" y="25892"/>
                    <a:pt x="13181" y="31166"/>
                    <a:pt x="16265" y="34417"/>
                  </a:cubicBezTo>
                  <a:cubicBezTo>
                    <a:pt x="16277" y="34429"/>
                    <a:pt x="16289" y="34441"/>
                    <a:pt x="16312" y="34441"/>
                  </a:cubicBezTo>
                  <a:lnTo>
                    <a:pt x="16324" y="34441"/>
                  </a:lnTo>
                  <a:lnTo>
                    <a:pt x="21253" y="33536"/>
                  </a:lnTo>
                  <a:cubicBezTo>
                    <a:pt x="21277" y="33536"/>
                    <a:pt x="21289" y="33524"/>
                    <a:pt x="21301" y="33512"/>
                  </a:cubicBezTo>
                  <a:cubicBezTo>
                    <a:pt x="21313" y="33488"/>
                    <a:pt x="21313" y="33476"/>
                    <a:pt x="21313" y="33452"/>
                  </a:cubicBezTo>
                  <a:cubicBezTo>
                    <a:pt x="19908" y="26725"/>
                    <a:pt x="17241" y="20284"/>
                    <a:pt x="13371" y="14331"/>
                  </a:cubicBezTo>
                  <a:cubicBezTo>
                    <a:pt x="9776" y="8795"/>
                    <a:pt x="5192" y="3842"/>
                    <a:pt x="120" y="20"/>
                  </a:cubicBezTo>
                  <a:cubicBezTo>
                    <a:pt x="113" y="6"/>
                    <a:pt x="98" y="0"/>
                    <a:pt x="8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 flipH="1">
              <a:off x="8750927" y="3483814"/>
              <a:ext cx="1056548" cy="1896004"/>
            </a:xfrm>
            <a:custGeom>
              <a:avLst/>
              <a:gdLst/>
              <a:ahLst/>
              <a:cxnLst/>
              <a:rect l="l" t="t" r="r" b="b"/>
              <a:pathLst>
                <a:path w="18932" h="33974" extrusionOk="0">
                  <a:moveTo>
                    <a:pt x="77" y="0"/>
                  </a:moveTo>
                  <a:cubicBezTo>
                    <a:pt x="67" y="0"/>
                    <a:pt x="57" y="2"/>
                    <a:pt x="48" y="5"/>
                  </a:cubicBezTo>
                  <a:cubicBezTo>
                    <a:pt x="13" y="29"/>
                    <a:pt x="1" y="76"/>
                    <a:pt x="13" y="112"/>
                  </a:cubicBezTo>
                  <a:cubicBezTo>
                    <a:pt x="6644" y="12756"/>
                    <a:pt x="13312" y="24770"/>
                    <a:pt x="18789" y="33938"/>
                  </a:cubicBezTo>
                  <a:cubicBezTo>
                    <a:pt x="18801" y="33961"/>
                    <a:pt x="18825" y="33973"/>
                    <a:pt x="18848" y="33973"/>
                  </a:cubicBezTo>
                  <a:cubicBezTo>
                    <a:pt x="18860" y="33973"/>
                    <a:pt x="18872" y="33973"/>
                    <a:pt x="18884" y="33961"/>
                  </a:cubicBezTo>
                  <a:cubicBezTo>
                    <a:pt x="18920" y="33950"/>
                    <a:pt x="18932" y="33902"/>
                    <a:pt x="18908" y="33866"/>
                  </a:cubicBezTo>
                  <a:cubicBezTo>
                    <a:pt x="13443" y="24698"/>
                    <a:pt x="6775" y="12685"/>
                    <a:pt x="144" y="41"/>
                  </a:cubicBezTo>
                  <a:cubicBezTo>
                    <a:pt x="135" y="14"/>
                    <a:pt x="106" y="0"/>
                    <a:pt x="7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 flipH="1">
              <a:off x="9621356" y="3628750"/>
              <a:ext cx="167478" cy="178975"/>
            </a:xfrm>
            <a:custGeom>
              <a:avLst/>
              <a:gdLst/>
              <a:ahLst/>
              <a:cxnLst/>
              <a:rect l="l" t="t" r="r" b="b"/>
              <a:pathLst>
                <a:path w="3001" h="3207" extrusionOk="0">
                  <a:moveTo>
                    <a:pt x="2917" y="0"/>
                  </a:moveTo>
                  <a:cubicBezTo>
                    <a:pt x="2881" y="0"/>
                    <a:pt x="2856" y="22"/>
                    <a:pt x="2846" y="51"/>
                  </a:cubicBezTo>
                  <a:cubicBezTo>
                    <a:pt x="2620" y="956"/>
                    <a:pt x="2548" y="1920"/>
                    <a:pt x="2643" y="2980"/>
                  </a:cubicBezTo>
                  <a:cubicBezTo>
                    <a:pt x="1560" y="2206"/>
                    <a:pt x="762" y="1742"/>
                    <a:pt x="107" y="1516"/>
                  </a:cubicBezTo>
                  <a:cubicBezTo>
                    <a:pt x="101" y="1513"/>
                    <a:pt x="94" y="1512"/>
                    <a:pt x="87" y="1512"/>
                  </a:cubicBezTo>
                  <a:cubicBezTo>
                    <a:pt x="56" y="1512"/>
                    <a:pt x="22" y="1534"/>
                    <a:pt x="12" y="1563"/>
                  </a:cubicBezTo>
                  <a:cubicBezTo>
                    <a:pt x="0" y="1599"/>
                    <a:pt x="24" y="1647"/>
                    <a:pt x="60" y="1658"/>
                  </a:cubicBezTo>
                  <a:cubicBezTo>
                    <a:pt x="715" y="1897"/>
                    <a:pt x="1560" y="2385"/>
                    <a:pt x="2691" y="3194"/>
                  </a:cubicBezTo>
                  <a:cubicBezTo>
                    <a:pt x="2703" y="3206"/>
                    <a:pt x="2715" y="3206"/>
                    <a:pt x="2739" y="3206"/>
                  </a:cubicBezTo>
                  <a:cubicBezTo>
                    <a:pt x="2750" y="3206"/>
                    <a:pt x="2762" y="3206"/>
                    <a:pt x="2774" y="3194"/>
                  </a:cubicBezTo>
                  <a:cubicBezTo>
                    <a:pt x="2798" y="3182"/>
                    <a:pt x="2810" y="3159"/>
                    <a:pt x="2810" y="3123"/>
                  </a:cubicBezTo>
                  <a:cubicBezTo>
                    <a:pt x="2691" y="2016"/>
                    <a:pt x="2750" y="1027"/>
                    <a:pt x="2989" y="87"/>
                  </a:cubicBezTo>
                  <a:cubicBezTo>
                    <a:pt x="3001" y="51"/>
                    <a:pt x="2977" y="15"/>
                    <a:pt x="2941" y="3"/>
                  </a:cubicBezTo>
                  <a:cubicBezTo>
                    <a:pt x="2933" y="1"/>
                    <a:pt x="2924" y="0"/>
                    <a:pt x="291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 flipH="1">
              <a:off x="9456556" y="3779100"/>
              <a:ext cx="273178" cy="354210"/>
            </a:xfrm>
            <a:custGeom>
              <a:avLst/>
              <a:gdLst/>
              <a:ahLst/>
              <a:cxnLst/>
              <a:rect l="l" t="t" r="r" b="b"/>
              <a:pathLst>
                <a:path w="4895" h="6347" extrusionOk="0">
                  <a:moveTo>
                    <a:pt x="4704" y="0"/>
                  </a:moveTo>
                  <a:cubicBezTo>
                    <a:pt x="4668" y="0"/>
                    <a:pt x="4632" y="24"/>
                    <a:pt x="4632" y="72"/>
                  </a:cubicBezTo>
                  <a:cubicBezTo>
                    <a:pt x="4466" y="2215"/>
                    <a:pt x="4489" y="4179"/>
                    <a:pt x="4716" y="6061"/>
                  </a:cubicBezTo>
                  <a:cubicBezTo>
                    <a:pt x="3454" y="4846"/>
                    <a:pt x="1751" y="4346"/>
                    <a:pt x="108" y="3989"/>
                  </a:cubicBezTo>
                  <a:cubicBezTo>
                    <a:pt x="100" y="3987"/>
                    <a:pt x="92" y="3986"/>
                    <a:pt x="85" y="3986"/>
                  </a:cubicBezTo>
                  <a:cubicBezTo>
                    <a:pt x="49" y="3986"/>
                    <a:pt x="23" y="4009"/>
                    <a:pt x="13" y="4048"/>
                  </a:cubicBezTo>
                  <a:cubicBezTo>
                    <a:pt x="1" y="4084"/>
                    <a:pt x="37" y="4120"/>
                    <a:pt x="72" y="4132"/>
                  </a:cubicBezTo>
                  <a:cubicBezTo>
                    <a:pt x="1763" y="4501"/>
                    <a:pt x="3501" y="5025"/>
                    <a:pt x="4751" y="6322"/>
                  </a:cubicBezTo>
                  <a:cubicBezTo>
                    <a:pt x="4775" y="6334"/>
                    <a:pt x="4787" y="6346"/>
                    <a:pt x="4811" y="6346"/>
                  </a:cubicBezTo>
                  <a:cubicBezTo>
                    <a:pt x="4823" y="6346"/>
                    <a:pt x="4835" y="6334"/>
                    <a:pt x="4847" y="6334"/>
                  </a:cubicBezTo>
                  <a:cubicBezTo>
                    <a:pt x="4870" y="6322"/>
                    <a:pt x="4894" y="6287"/>
                    <a:pt x="4882" y="6263"/>
                  </a:cubicBezTo>
                  <a:cubicBezTo>
                    <a:pt x="4644" y="4322"/>
                    <a:pt x="4609" y="2298"/>
                    <a:pt x="4775" y="84"/>
                  </a:cubicBezTo>
                  <a:cubicBezTo>
                    <a:pt x="4775" y="36"/>
                    <a:pt x="4751" y="0"/>
                    <a:pt x="470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 flipH="1">
              <a:off x="9176848" y="4113954"/>
              <a:ext cx="420621" cy="455891"/>
            </a:xfrm>
            <a:custGeom>
              <a:avLst/>
              <a:gdLst/>
              <a:ahLst/>
              <a:cxnLst/>
              <a:rect l="l" t="t" r="r" b="b"/>
              <a:pathLst>
                <a:path w="7537" h="8169" extrusionOk="0">
                  <a:moveTo>
                    <a:pt x="7477" y="1"/>
                  </a:moveTo>
                  <a:cubicBezTo>
                    <a:pt x="7442" y="1"/>
                    <a:pt x="7394" y="25"/>
                    <a:pt x="7382" y="61"/>
                  </a:cubicBezTo>
                  <a:cubicBezTo>
                    <a:pt x="6870" y="2358"/>
                    <a:pt x="6632" y="4942"/>
                    <a:pt x="6668" y="7931"/>
                  </a:cubicBezTo>
                  <a:cubicBezTo>
                    <a:pt x="5084" y="6704"/>
                    <a:pt x="2989" y="5645"/>
                    <a:pt x="107" y="4609"/>
                  </a:cubicBezTo>
                  <a:cubicBezTo>
                    <a:pt x="101" y="4607"/>
                    <a:pt x="94" y="4606"/>
                    <a:pt x="87" y="4606"/>
                  </a:cubicBezTo>
                  <a:cubicBezTo>
                    <a:pt x="56" y="4606"/>
                    <a:pt x="22" y="4627"/>
                    <a:pt x="12" y="4656"/>
                  </a:cubicBezTo>
                  <a:cubicBezTo>
                    <a:pt x="0" y="4692"/>
                    <a:pt x="12" y="4740"/>
                    <a:pt x="60" y="4752"/>
                  </a:cubicBezTo>
                  <a:cubicBezTo>
                    <a:pt x="3001" y="5799"/>
                    <a:pt x="5108" y="6883"/>
                    <a:pt x="6691" y="8145"/>
                  </a:cubicBezTo>
                  <a:cubicBezTo>
                    <a:pt x="6703" y="8157"/>
                    <a:pt x="6727" y="8169"/>
                    <a:pt x="6739" y="8169"/>
                  </a:cubicBezTo>
                  <a:cubicBezTo>
                    <a:pt x="6751" y="8169"/>
                    <a:pt x="6763" y="8157"/>
                    <a:pt x="6775" y="8157"/>
                  </a:cubicBezTo>
                  <a:cubicBezTo>
                    <a:pt x="6799" y="8145"/>
                    <a:pt x="6811" y="8121"/>
                    <a:pt x="6811" y="8085"/>
                  </a:cubicBezTo>
                  <a:cubicBezTo>
                    <a:pt x="6775" y="5037"/>
                    <a:pt x="7001" y="2418"/>
                    <a:pt x="7537" y="96"/>
                  </a:cubicBezTo>
                  <a:cubicBezTo>
                    <a:pt x="7537" y="49"/>
                    <a:pt x="7513" y="13"/>
                    <a:pt x="7477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 flipH="1">
              <a:off x="8977502" y="4416159"/>
              <a:ext cx="439931" cy="463984"/>
            </a:xfrm>
            <a:custGeom>
              <a:avLst/>
              <a:gdLst/>
              <a:ahLst/>
              <a:cxnLst/>
              <a:rect l="l" t="t" r="r" b="b"/>
              <a:pathLst>
                <a:path w="7883" h="8314" extrusionOk="0">
                  <a:moveTo>
                    <a:pt x="7799" y="0"/>
                  </a:moveTo>
                  <a:cubicBezTo>
                    <a:pt x="7764" y="0"/>
                    <a:pt x="7738" y="22"/>
                    <a:pt x="7728" y="51"/>
                  </a:cubicBezTo>
                  <a:cubicBezTo>
                    <a:pt x="6978" y="2635"/>
                    <a:pt x="6585" y="5349"/>
                    <a:pt x="6573" y="8100"/>
                  </a:cubicBezTo>
                  <a:cubicBezTo>
                    <a:pt x="5013" y="7111"/>
                    <a:pt x="2525" y="6254"/>
                    <a:pt x="108" y="5444"/>
                  </a:cubicBezTo>
                  <a:cubicBezTo>
                    <a:pt x="102" y="5442"/>
                    <a:pt x="95" y="5441"/>
                    <a:pt x="88" y="5441"/>
                  </a:cubicBezTo>
                  <a:cubicBezTo>
                    <a:pt x="56" y="5441"/>
                    <a:pt x="22" y="5463"/>
                    <a:pt x="13" y="5492"/>
                  </a:cubicBezTo>
                  <a:cubicBezTo>
                    <a:pt x="1" y="5528"/>
                    <a:pt x="25" y="5575"/>
                    <a:pt x="60" y="5587"/>
                  </a:cubicBezTo>
                  <a:cubicBezTo>
                    <a:pt x="2537" y="6409"/>
                    <a:pt x="5073" y="7290"/>
                    <a:pt x="6609" y="8302"/>
                  </a:cubicBezTo>
                  <a:cubicBezTo>
                    <a:pt x="6621" y="8314"/>
                    <a:pt x="6633" y="8314"/>
                    <a:pt x="6644" y="8314"/>
                  </a:cubicBezTo>
                  <a:cubicBezTo>
                    <a:pt x="6656" y="8314"/>
                    <a:pt x="6668" y="8314"/>
                    <a:pt x="6680" y="8302"/>
                  </a:cubicBezTo>
                  <a:cubicBezTo>
                    <a:pt x="6704" y="8290"/>
                    <a:pt x="6716" y="8266"/>
                    <a:pt x="6716" y="8242"/>
                  </a:cubicBezTo>
                  <a:cubicBezTo>
                    <a:pt x="6728" y="5456"/>
                    <a:pt x="7109" y="2706"/>
                    <a:pt x="7871" y="99"/>
                  </a:cubicBezTo>
                  <a:cubicBezTo>
                    <a:pt x="7883" y="51"/>
                    <a:pt x="7859" y="15"/>
                    <a:pt x="7823" y="3"/>
                  </a:cubicBezTo>
                  <a:cubicBezTo>
                    <a:pt x="7815" y="1"/>
                    <a:pt x="7807" y="0"/>
                    <a:pt x="779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 flipH="1">
              <a:off x="8513688" y="3407635"/>
              <a:ext cx="1146286" cy="2025980"/>
            </a:xfrm>
            <a:custGeom>
              <a:avLst/>
              <a:gdLst/>
              <a:ahLst/>
              <a:cxnLst/>
              <a:rect l="l" t="t" r="r" b="b"/>
              <a:pathLst>
                <a:path w="20540" h="36303" extrusionOk="0">
                  <a:moveTo>
                    <a:pt x="4335" y="1"/>
                  </a:moveTo>
                  <a:lnTo>
                    <a:pt x="4335" y="1"/>
                  </a:lnTo>
                  <a:cubicBezTo>
                    <a:pt x="1" y="8859"/>
                    <a:pt x="3882" y="20920"/>
                    <a:pt x="14824" y="36303"/>
                  </a:cubicBezTo>
                  <a:lnTo>
                    <a:pt x="20539" y="36303"/>
                  </a:lnTo>
                  <a:cubicBezTo>
                    <a:pt x="16229" y="21122"/>
                    <a:pt x="10907" y="8799"/>
                    <a:pt x="4335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 flipH="1">
              <a:off x="8509726" y="3403673"/>
              <a:ext cx="1147570" cy="2033960"/>
            </a:xfrm>
            <a:custGeom>
              <a:avLst/>
              <a:gdLst/>
              <a:ahLst/>
              <a:cxnLst/>
              <a:rect l="l" t="t" r="r" b="b"/>
              <a:pathLst>
                <a:path w="20563" h="36446" extrusionOk="0">
                  <a:moveTo>
                    <a:pt x="4299" y="215"/>
                  </a:moveTo>
                  <a:cubicBezTo>
                    <a:pt x="10561" y="8644"/>
                    <a:pt x="15979" y="20777"/>
                    <a:pt x="20384" y="36302"/>
                  </a:cubicBezTo>
                  <a:lnTo>
                    <a:pt x="14824" y="36302"/>
                  </a:lnTo>
                  <a:cubicBezTo>
                    <a:pt x="3644" y="20574"/>
                    <a:pt x="191" y="8763"/>
                    <a:pt x="4299" y="215"/>
                  </a:cubicBezTo>
                  <a:close/>
                  <a:moveTo>
                    <a:pt x="4275" y="0"/>
                  </a:moveTo>
                  <a:cubicBezTo>
                    <a:pt x="4251" y="0"/>
                    <a:pt x="4227" y="24"/>
                    <a:pt x="4215" y="48"/>
                  </a:cubicBezTo>
                  <a:cubicBezTo>
                    <a:pt x="1" y="8656"/>
                    <a:pt x="3441" y="20562"/>
                    <a:pt x="14717" y="36421"/>
                  </a:cubicBezTo>
                  <a:cubicBezTo>
                    <a:pt x="14741" y="36433"/>
                    <a:pt x="14752" y="36445"/>
                    <a:pt x="14776" y="36445"/>
                  </a:cubicBezTo>
                  <a:lnTo>
                    <a:pt x="20491" y="36445"/>
                  </a:lnTo>
                  <a:cubicBezTo>
                    <a:pt x="20515" y="36445"/>
                    <a:pt x="20527" y="36445"/>
                    <a:pt x="20551" y="36421"/>
                  </a:cubicBezTo>
                  <a:cubicBezTo>
                    <a:pt x="20563" y="36398"/>
                    <a:pt x="20563" y="36374"/>
                    <a:pt x="20563" y="36350"/>
                  </a:cubicBezTo>
                  <a:cubicBezTo>
                    <a:pt x="16122" y="20717"/>
                    <a:pt x="10657" y="8489"/>
                    <a:pt x="4346" y="36"/>
                  </a:cubicBezTo>
                  <a:cubicBezTo>
                    <a:pt x="4323" y="12"/>
                    <a:pt x="4299" y="0"/>
                    <a:pt x="427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 flipH="1">
              <a:off x="8691098" y="3403505"/>
              <a:ext cx="731636" cy="2034128"/>
            </a:xfrm>
            <a:custGeom>
              <a:avLst/>
              <a:gdLst/>
              <a:ahLst/>
              <a:cxnLst/>
              <a:rect l="l" t="t" r="r" b="b"/>
              <a:pathLst>
                <a:path w="13110" h="36449" extrusionOk="0">
                  <a:moveTo>
                    <a:pt x="83" y="0"/>
                  </a:moveTo>
                  <a:cubicBezTo>
                    <a:pt x="76" y="0"/>
                    <a:pt x="68" y="1"/>
                    <a:pt x="60" y="3"/>
                  </a:cubicBezTo>
                  <a:cubicBezTo>
                    <a:pt x="24" y="15"/>
                    <a:pt x="0" y="51"/>
                    <a:pt x="12" y="98"/>
                  </a:cubicBezTo>
                  <a:cubicBezTo>
                    <a:pt x="2394" y="10802"/>
                    <a:pt x="6632" y="22673"/>
                    <a:pt x="12954" y="36412"/>
                  </a:cubicBezTo>
                  <a:cubicBezTo>
                    <a:pt x="12966" y="36436"/>
                    <a:pt x="12990" y="36448"/>
                    <a:pt x="13026" y="36448"/>
                  </a:cubicBezTo>
                  <a:lnTo>
                    <a:pt x="13062" y="36448"/>
                  </a:lnTo>
                  <a:cubicBezTo>
                    <a:pt x="13097" y="36424"/>
                    <a:pt x="13109" y="36389"/>
                    <a:pt x="13097" y="36353"/>
                  </a:cubicBezTo>
                  <a:cubicBezTo>
                    <a:pt x="6775" y="22625"/>
                    <a:pt x="2548" y="10755"/>
                    <a:pt x="155" y="63"/>
                  </a:cubicBezTo>
                  <a:cubicBezTo>
                    <a:pt x="145" y="23"/>
                    <a:pt x="119" y="0"/>
                    <a:pt x="83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 flipH="1">
              <a:off x="9281821" y="3593032"/>
              <a:ext cx="211343" cy="162846"/>
            </a:xfrm>
            <a:custGeom>
              <a:avLst/>
              <a:gdLst/>
              <a:ahLst/>
              <a:cxnLst/>
              <a:rect l="l" t="t" r="r" b="b"/>
              <a:pathLst>
                <a:path w="3787" h="2918" extrusionOk="0">
                  <a:moveTo>
                    <a:pt x="3699" y="0"/>
                  </a:moveTo>
                  <a:cubicBezTo>
                    <a:pt x="3674" y="0"/>
                    <a:pt x="3651" y="13"/>
                    <a:pt x="3644" y="36"/>
                  </a:cubicBezTo>
                  <a:cubicBezTo>
                    <a:pt x="3144" y="941"/>
                    <a:pt x="2882" y="1798"/>
                    <a:pt x="2822" y="2656"/>
                  </a:cubicBezTo>
                  <a:cubicBezTo>
                    <a:pt x="2036" y="1703"/>
                    <a:pt x="1132" y="870"/>
                    <a:pt x="131" y="155"/>
                  </a:cubicBezTo>
                  <a:cubicBezTo>
                    <a:pt x="118" y="146"/>
                    <a:pt x="102" y="142"/>
                    <a:pt x="87" y="142"/>
                  </a:cubicBezTo>
                  <a:cubicBezTo>
                    <a:pt x="63" y="142"/>
                    <a:pt x="39" y="152"/>
                    <a:pt x="24" y="167"/>
                  </a:cubicBezTo>
                  <a:cubicBezTo>
                    <a:pt x="0" y="203"/>
                    <a:pt x="12" y="251"/>
                    <a:pt x="48" y="274"/>
                  </a:cubicBezTo>
                  <a:cubicBezTo>
                    <a:pt x="1084" y="1013"/>
                    <a:pt x="2024" y="1894"/>
                    <a:pt x="2834" y="2894"/>
                  </a:cubicBezTo>
                  <a:cubicBezTo>
                    <a:pt x="2846" y="2918"/>
                    <a:pt x="2870" y="2918"/>
                    <a:pt x="2894" y="2918"/>
                  </a:cubicBezTo>
                  <a:lnTo>
                    <a:pt x="2917" y="2918"/>
                  </a:lnTo>
                  <a:cubicBezTo>
                    <a:pt x="2941" y="2906"/>
                    <a:pt x="2965" y="2882"/>
                    <a:pt x="2965" y="2846"/>
                  </a:cubicBezTo>
                  <a:cubicBezTo>
                    <a:pt x="2989" y="1965"/>
                    <a:pt x="3251" y="1060"/>
                    <a:pt x="3775" y="108"/>
                  </a:cubicBezTo>
                  <a:cubicBezTo>
                    <a:pt x="3787" y="72"/>
                    <a:pt x="3775" y="24"/>
                    <a:pt x="3739" y="12"/>
                  </a:cubicBezTo>
                  <a:cubicBezTo>
                    <a:pt x="3726" y="4"/>
                    <a:pt x="3712" y="0"/>
                    <a:pt x="369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 flipH="1">
              <a:off x="9167528" y="3779044"/>
              <a:ext cx="352201" cy="198786"/>
            </a:xfrm>
            <a:custGeom>
              <a:avLst/>
              <a:gdLst/>
              <a:ahLst/>
              <a:cxnLst/>
              <a:rect l="l" t="t" r="r" b="b"/>
              <a:pathLst>
                <a:path w="6311" h="3562" extrusionOk="0">
                  <a:moveTo>
                    <a:pt x="6231" y="1"/>
                  </a:moveTo>
                  <a:cubicBezTo>
                    <a:pt x="6208" y="1"/>
                    <a:pt x="6183" y="14"/>
                    <a:pt x="6168" y="37"/>
                  </a:cubicBezTo>
                  <a:cubicBezTo>
                    <a:pt x="5275" y="1180"/>
                    <a:pt x="4596" y="2156"/>
                    <a:pt x="4465" y="3311"/>
                  </a:cubicBezTo>
                  <a:cubicBezTo>
                    <a:pt x="3393" y="2311"/>
                    <a:pt x="1738" y="1668"/>
                    <a:pt x="107" y="1097"/>
                  </a:cubicBezTo>
                  <a:cubicBezTo>
                    <a:pt x="99" y="1094"/>
                    <a:pt x="90" y="1092"/>
                    <a:pt x="82" y="1092"/>
                  </a:cubicBezTo>
                  <a:cubicBezTo>
                    <a:pt x="55" y="1092"/>
                    <a:pt x="30" y="1108"/>
                    <a:pt x="12" y="1144"/>
                  </a:cubicBezTo>
                  <a:cubicBezTo>
                    <a:pt x="0" y="1180"/>
                    <a:pt x="24" y="1228"/>
                    <a:pt x="60" y="1240"/>
                  </a:cubicBezTo>
                  <a:cubicBezTo>
                    <a:pt x="1727" y="1823"/>
                    <a:pt x="3441" y="2490"/>
                    <a:pt x="4477" y="3537"/>
                  </a:cubicBezTo>
                  <a:cubicBezTo>
                    <a:pt x="4489" y="3549"/>
                    <a:pt x="4513" y="3561"/>
                    <a:pt x="4525" y="3561"/>
                  </a:cubicBezTo>
                  <a:cubicBezTo>
                    <a:pt x="4536" y="3561"/>
                    <a:pt x="4548" y="3549"/>
                    <a:pt x="4560" y="3549"/>
                  </a:cubicBezTo>
                  <a:cubicBezTo>
                    <a:pt x="4584" y="3537"/>
                    <a:pt x="4608" y="3514"/>
                    <a:pt x="4608" y="3478"/>
                  </a:cubicBezTo>
                  <a:cubicBezTo>
                    <a:pt x="4679" y="2299"/>
                    <a:pt x="5370" y="1299"/>
                    <a:pt x="6275" y="120"/>
                  </a:cubicBezTo>
                  <a:cubicBezTo>
                    <a:pt x="6310" y="85"/>
                    <a:pt x="6299" y="49"/>
                    <a:pt x="6263" y="13"/>
                  </a:cubicBezTo>
                  <a:cubicBezTo>
                    <a:pt x="6254" y="5"/>
                    <a:pt x="6243" y="1"/>
                    <a:pt x="6231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 flipH="1">
              <a:off x="9029348" y="4037942"/>
              <a:ext cx="455836" cy="272787"/>
            </a:xfrm>
            <a:custGeom>
              <a:avLst/>
              <a:gdLst/>
              <a:ahLst/>
              <a:cxnLst/>
              <a:rect l="l" t="t" r="r" b="b"/>
              <a:pathLst>
                <a:path w="8168" h="4888" extrusionOk="0">
                  <a:moveTo>
                    <a:pt x="8080" y="1"/>
                  </a:moveTo>
                  <a:cubicBezTo>
                    <a:pt x="8059" y="1"/>
                    <a:pt x="8038" y="10"/>
                    <a:pt x="8025" y="29"/>
                  </a:cubicBezTo>
                  <a:cubicBezTo>
                    <a:pt x="6965" y="1351"/>
                    <a:pt x="6227" y="2923"/>
                    <a:pt x="5834" y="4673"/>
                  </a:cubicBezTo>
                  <a:cubicBezTo>
                    <a:pt x="4584" y="3625"/>
                    <a:pt x="2763" y="2744"/>
                    <a:pt x="107" y="1887"/>
                  </a:cubicBezTo>
                  <a:cubicBezTo>
                    <a:pt x="101" y="1885"/>
                    <a:pt x="94" y="1884"/>
                    <a:pt x="88" y="1884"/>
                  </a:cubicBezTo>
                  <a:cubicBezTo>
                    <a:pt x="56" y="1884"/>
                    <a:pt x="22" y="1905"/>
                    <a:pt x="12" y="1934"/>
                  </a:cubicBezTo>
                  <a:cubicBezTo>
                    <a:pt x="0" y="1970"/>
                    <a:pt x="24" y="2018"/>
                    <a:pt x="60" y="2030"/>
                  </a:cubicBezTo>
                  <a:cubicBezTo>
                    <a:pt x="2763" y="2899"/>
                    <a:pt x="4596" y="3804"/>
                    <a:pt x="5834" y="4875"/>
                  </a:cubicBezTo>
                  <a:cubicBezTo>
                    <a:pt x="5846" y="4887"/>
                    <a:pt x="5858" y="4887"/>
                    <a:pt x="5882" y="4887"/>
                  </a:cubicBezTo>
                  <a:lnTo>
                    <a:pt x="5906" y="4887"/>
                  </a:lnTo>
                  <a:cubicBezTo>
                    <a:pt x="5930" y="4875"/>
                    <a:pt x="5942" y="4852"/>
                    <a:pt x="5953" y="4828"/>
                  </a:cubicBezTo>
                  <a:cubicBezTo>
                    <a:pt x="6334" y="3042"/>
                    <a:pt x="7073" y="1458"/>
                    <a:pt x="8144" y="113"/>
                  </a:cubicBezTo>
                  <a:cubicBezTo>
                    <a:pt x="8168" y="89"/>
                    <a:pt x="8168" y="41"/>
                    <a:pt x="8132" y="18"/>
                  </a:cubicBezTo>
                  <a:cubicBezTo>
                    <a:pt x="8116" y="7"/>
                    <a:pt x="8098" y="1"/>
                    <a:pt x="808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 flipH="1">
              <a:off x="8911035" y="4289752"/>
              <a:ext cx="487758" cy="270164"/>
            </a:xfrm>
            <a:custGeom>
              <a:avLst/>
              <a:gdLst/>
              <a:ahLst/>
              <a:cxnLst/>
              <a:rect l="l" t="t" r="r" b="b"/>
              <a:pathLst>
                <a:path w="8740" h="4841" extrusionOk="0">
                  <a:moveTo>
                    <a:pt x="8654" y="0"/>
                  </a:moveTo>
                  <a:cubicBezTo>
                    <a:pt x="8635" y="0"/>
                    <a:pt x="8614" y="6"/>
                    <a:pt x="8596" y="18"/>
                  </a:cubicBezTo>
                  <a:cubicBezTo>
                    <a:pt x="7358" y="1352"/>
                    <a:pt x="6227" y="3316"/>
                    <a:pt x="5906" y="4638"/>
                  </a:cubicBezTo>
                  <a:cubicBezTo>
                    <a:pt x="4382" y="3542"/>
                    <a:pt x="2215" y="2971"/>
                    <a:pt x="95" y="2518"/>
                  </a:cubicBezTo>
                  <a:cubicBezTo>
                    <a:pt x="89" y="2516"/>
                    <a:pt x="83" y="2515"/>
                    <a:pt x="76" y="2515"/>
                  </a:cubicBezTo>
                  <a:cubicBezTo>
                    <a:pt x="45" y="2515"/>
                    <a:pt x="12" y="2538"/>
                    <a:pt x="12" y="2578"/>
                  </a:cubicBezTo>
                  <a:cubicBezTo>
                    <a:pt x="0" y="2614"/>
                    <a:pt x="24" y="2661"/>
                    <a:pt x="60" y="2661"/>
                  </a:cubicBezTo>
                  <a:cubicBezTo>
                    <a:pt x="2215" y="3126"/>
                    <a:pt x="4405" y="3697"/>
                    <a:pt x="5918" y="4828"/>
                  </a:cubicBezTo>
                  <a:cubicBezTo>
                    <a:pt x="5929" y="4828"/>
                    <a:pt x="5941" y="4840"/>
                    <a:pt x="5965" y="4840"/>
                  </a:cubicBezTo>
                  <a:cubicBezTo>
                    <a:pt x="5965" y="4840"/>
                    <a:pt x="5977" y="4840"/>
                    <a:pt x="5989" y="4828"/>
                  </a:cubicBezTo>
                  <a:cubicBezTo>
                    <a:pt x="6013" y="4828"/>
                    <a:pt x="6025" y="4804"/>
                    <a:pt x="6037" y="4781"/>
                  </a:cubicBezTo>
                  <a:cubicBezTo>
                    <a:pt x="6299" y="3483"/>
                    <a:pt x="7453" y="1483"/>
                    <a:pt x="8704" y="125"/>
                  </a:cubicBezTo>
                  <a:cubicBezTo>
                    <a:pt x="8739" y="89"/>
                    <a:pt x="8739" y="42"/>
                    <a:pt x="8704" y="18"/>
                  </a:cubicBezTo>
                  <a:cubicBezTo>
                    <a:pt x="8692" y="6"/>
                    <a:pt x="8674" y="0"/>
                    <a:pt x="865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 flipH="1">
              <a:off x="8394756" y="3193663"/>
              <a:ext cx="512369" cy="2239946"/>
            </a:xfrm>
            <a:custGeom>
              <a:avLst/>
              <a:gdLst/>
              <a:ahLst/>
              <a:cxnLst/>
              <a:rect l="l" t="t" r="r" b="b"/>
              <a:pathLst>
                <a:path w="9181" h="40137" extrusionOk="0">
                  <a:moveTo>
                    <a:pt x="3073" y="1"/>
                  </a:moveTo>
                  <a:cubicBezTo>
                    <a:pt x="453" y="10895"/>
                    <a:pt x="1" y="25909"/>
                    <a:pt x="4966" y="40137"/>
                  </a:cubicBezTo>
                  <a:lnTo>
                    <a:pt x="9180" y="40137"/>
                  </a:lnTo>
                  <a:cubicBezTo>
                    <a:pt x="8788" y="24075"/>
                    <a:pt x="8502" y="8692"/>
                    <a:pt x="3073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 flipH="1">
              <a:off x="8390794" y="3189701"/>
              <a:ext cx="575431" cy="2247926"/>
            </a:xfrm>
            <a:custGeom>
              <a:avLst/>
              <a:gdLst/>
              <a:ahLst/>
              <a:cxnLst/>
              <a:rect l="l" t="t" r="r" b="b"/>
              <a:pathLst>
                <a:path w="10311" h="40280" extrusionOk="0">
                  <a:moveTo>
                    <a:pt x="4167" y="262"/>
                  </a:moveTo>
                  <a:lnTo>
                    <a:pt x="4167" y="262"/>
                  </a:lnTo>
                  <a:cubicBezTo>
                    <a:pt x="9418" y="8847"/>
                    <a:pt x="9763" y="23753"/>
                    <a:pt x="10144" y="39529"/>
                  </a:cubicBezTo>
                  <a:lnTo>
                    <a:pt x="10156" y="40136"/>
                  </a:lnTo>
                  <a:lnTo>
                    <a:pt x="6084" y="40136"/>
                  </a:lnTo>
                  <a:cubicBezTo>
                    <a:pt x="0" y="22670"/>
                    <a:pt x="2667" y="6561"/>
                    <a:pt x="4167" y="262"/>
                  </a:cubicBezTo>
                  <a:close/>
                  <a:moveTo>
                    <a:pt x="4120" y="0"/>
                  </a:moveTo>
                  <a:cubicBezTo>
                    <a:pt x="4096" y="12"/>
                    <a:pt x="4072" y="24"/>
                    <a:pt x="4060" y="60"/>
                  </a:cubicBezTo>
                  <a:cubicBezTo>
                    <a:pt x="2655" y="5930"/>
                    <a:pt x="1988" y="12442"/>
                    <a:pt x="2167" y="18896"/>
                  </a:cubicBezTo>
                  <a:cubicBezTo>
                    <a:pt x="2358" y="26397"/>
                    <a:pt x="3631" y="33588"/>
                    <a:pt x="5953" y="40232"/>
                  </a:cubicBezTo>
                  <a:cubicBezTo>
                    <a:pt x="5965" y="40267"/>
                    <a:pt x="6001" y="40279"/>
                    <a:pt x="6025" y="40279"/>
                  </a:cubicBezTo>
                  <a:lnTo>
                    <a:pt x="10239" y="40279"/>
                  </a:lnTo>
                  <a:cubicBezTo>
                    <a:pt x="10251" y="40279"/>
                    <a:pt x="10275" y="40279"/>
                    <a:pt x="10287" y="40267"/>
                  </a:cubicBezTo>
                  <a:cubicBezTo>
                    <a:pt x="10299" y="40243"/>
                    <a:pt x="10311" y="40232"/>
                    <a:pt x="10311" y="40208"/>
                  </a:cubicBezTo>
                  <a:lnTo>
                    <a:pt x="10299" y="39517"/>
                  </a:lnTo>
                  <a:cubicBezTo>
                    <a:pt x="9918" y="23634"/>
                    <a:pt x="9561" y="8621"/>
                    <a:pt x="4191" y="36"/>
                  </a:cubicBezTo>
                  <a:cubicBezTo>
                    <a:pt x="4179" y="12"/>
                    <a:pt x="4155" y="0"/>
                    <a:pt x="4120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 flipH="1">
              <a:off x="8509719" y="3189701"/>
              <a:ext cx="230597" cy="2247926"/>
            </a:xfrm>
            <a:custGeom>
              <a:avLst/>
              <a:gdLst/>
              <a:ahLst/>
              <a:cxnLst/>
              <a:rect l="l" t="t" r="r" b="b"/>
              <a:pathLst>
                <a:path w="4132" h="40280" extrusionOk="0">
                  <a:moveTo>
                    <a:pt x="72" y="0"/>
                  </a:moveTo>
                  <a:cubicBezTo>
                    <a:pt x="36" y="0"/>
                    <a:pt x="0" y="36"/>
                    <a:pt x="12" y="84"/>
                  </a:cubicBezTo>
                  <a:cubicBezTo>
                    <a:pt x="1262" y="16788"/>
                    <a:pt x="3096" y="32612"/>
                    <a:pt x="3977" y="40220"/>
                  </a:cubicBezTo>
                  <a:cubicBezTo>
                    <a:pt x="3989" y="40255"/>
                    <a:pt x="4025" y="40279"/>
                    <a:pt x="4060" y="40279"/>
                  </a:cubicBezTo>
                  <a:cubicBezTo>
                    <a:pt x="4108" y="40279"/>
                    <a:pt x="4132" y="40243"/>
                    <a:pt x="4132" y="40196"/>
                  </a:cubicBezTo>
                  <a:cubicBezTo>
                    <a:pt x="3251" y="32588"/>
                    <a:pt x="1417" y="16764"/>
                    <a:pt x="155" y="72"/>
                  </a:cubicBezTo>
                  <a:cubicBezTo>
                    <a:pt x="155" y="24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 flipH="1">
              <a:off x="8665198" y="3309411"/>
              <a:ext cx="106369" cy="122888"/>
            </a:xfrm>
            <a:custGeom>
              <a:avLst/>
              <a:gdLst/>
              <a:ahLst/>
              <a:cxnLst/>
              <a:rect l="l" t="t" r="r" b="b"/>
              <a:pathLst>
                <a:path w="1906" h="2202" extrusionOk="0">
                  <a:moveTo>
                    <a:pt x="1826" y="1"/>
                  </a:moveTo>
                  <a:cubicBezTo>
                    <a:pt x="1798" y="1"/>
                    <a:pt x="1768" y="20"/>
                    <a:pt x="1751" y="46"/>
                  </a:cubicBezTo>
                  <a:cubicBezTo>
                    <a:pt x="1394" y="701"/>
                    <a:pt x="1132" y="1308"/>
                    <a:pt x="965" y="1892"/>
                  </a:cubicBezTo>
                  <a:cubicBezTo>
                    <a:pt x="739" y="1308"/>
                    <a:pt x="453" y="832"/>
                    <a:pt x="132" y="451"/>
                  </a:cubicBezTo>
                  <a:cubicBezTo>
                    <a:pt x="120" y="439"/>
                    <a:pt x="102" y="433"/>
                    <a:pt x="84" y="433"/>
                  </a:cubicBezTo>
                  <a:cubicBezTo>
                    <a:pt x="66" y="433"/>
                    <a:pt x="48" y="439"/>
                    <a:pt x="36" y="451"/>
                  </a:cubicBezTo>
                  <a:cubicBezTo>
                    <a:pt x="1" y="475"/>
                    <a:pt x="1" y="522"/>
                    <a:pt x="24" y="558"/>
                  </a:cubicBezTo>
                  <a:cubicBezTo>
                    <a:pt x="370" y="963"/>
                    <a:pt x="667" y="1499"/>
                    <a:pt x="905" y="2154"/>
                  </a:cubicBezTo>
                  <a:cubicBezTo>
                    <a:pt x="917" y="2177"/>
                    <a:pt x="941" y="2201"/>
                    <a:pt x="977" y="2201"/>
                  </a:cubicBezTo>
                  <a:cubicBezTo>
                    <a:pt x="1013" y="2201"/>
                    <a:pt x="1036" y="2177"/>
                    <a:pt x="1048" y="2142"/>
                  </a:cubicBezTo>
                  <a:cubicBezTo>
                    <a:pt x="1215" y="1511"/>
                    <a:pt x="1489" y="844"/>
                    <a:pt x="1882" y="118"/>
                  </a:cubicBezTo>
                  <a:cubicBezTo>
                    <a:pt x="1906" y="82"/>
                    <a:pt x="1894" y="34"/>
                    <a:pt x="1858" y="10"/>
                  </a:cubicBezTo>
                  <a:cubicBezTo>
                    <a:pt x="1848" y="4"/>
                    <a:pt x="1837" y="1"/>
                    <a:pt x="1826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 flipH="1">
              <a:off x="8599402" y="3468355"/>
              <a:ext cx="204032" cy="203809"/>
            </a:xfrm>
            <a:custGeom>
              <a:avLst/>
              <a:gdLst/>
              <a:ahLst/>
              <a:cxnLst/>
              <a:rect l="l" t="t" r="r" b="b"/>
              <a:pathLst>
                <a:path w="3656" h="3652" extrusionOk="0">
                  <a:moveTo>
                    <a:pt x="3565" y="1"/>
                  </a:moveTo>
                  <a:cubicBezTo>
                    <a:pt x="3540" y="1"/>
                    <a:pt x="3516" y="9"/>
                    <a:pt x="3501" y="32"/>
                  </a:cubicBezTo>
                  <a:cubicBezTo>
                    <a:pt x="2977" y="865"/>
                    <a:pt x="2441" y="1973"/>
                    <a:pt x="1893" y="3413"/>
                  </a:cubicBezTo>
                  <a:cubicBezTo>
                    <a:pt x="1393" y="2556"/>
                    <a:pt x="810" y="1746"/>
                    <a:pt x="131" y="949"/>
                  </a:cubicBezTo>
                  <a:cubicBezTo>
                    <a:pt x="118" y="929"/>
                    <a:pt x="98" y="920"/>
                    <a:pt x="78" y="920"/>
                  </a:cubicBezTo>
                  <a:cubicBezTo>
                    <a:pt x="62" y="920"/>
                    <a:pt x="47" y="926"/>
                    <a:pt x="36" y="937"/>
                  </a:cubicBezTo>
                  <a:cubicBezTo>
                    <a:pt x="0" y="961"/>
                    <a:pt x="0" y="1008"/>
                    <a:pt x="24" y="1044"/>
                  </a:cubicBezTo>
                  <a:cubicBezTo>
                    <a:pt x="726" y="1877"/>
                    <a:pt x="1322" y="2723"/>
                    <a:pt x="1846" y="3616"/>
                  </a:cubicBezTo>
                  <a:cubicBezTo>
                    <a:pt x="1857" y="3639"/>
                    <a:pt x="1881" y="3651"/>
                    <a:pt x="1905" y="3651"/>
                  </a:cubicBezTo>
                  <a:lnTo>
                    <a:pt x="1917" y="3651"/>
                  </a:lnTo>
                  <a:cubicBezTo>
                    <a:pt x="1941" y="3651"/>
                    <a:pt x="1965" y="3639"/>
                    <a:pt x="1977" y="3604"/>
                  </a:cubicBezTo>
                  <a:cubicBezTo>
                    <a:pt x="2548" y="2115"/>
                    <a:pt x="3084" y="972"/>
                    <a:pt x="3632" y="115"/>
                  </a:cubicBezTo>
                  <a:cubicBezTo>
                    <a:pt x="3655" y="79"/>
                    <a:pt x="3643" y="32"/>
                    <a:pt x="3608" y="8"/>
                  </a:cubicBezTo>
                  <a:cubicBezTo>
                    <a:pt x="3595" y="4"/>
                    <a:pt x="3580" y="1"/>
                    <a:pt x="3565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 flipH="1">
              <a:off x="8536953" y="3681155"/>
              <a:ext cx="291092" cy="236177"/>
            </a:xfrm>
            <a:custGeom>
              <a:avLst/>
              <a:gdLst/>
              <a:ahLst/>
              <a:cxnLst/>
              <a:rect l="l" t="t" r="r" b="b"/>
              <a:pathLst>
                <a:path w="5216" h="4232" extrusionOk="0">
                  <a:moveTo>
                    <a:pt x="5138" y="0"/>
                  </a:moveTo>
                  <a:cubicBezTo>
                    <a:pt x="5118" y="0"/>
                    <a:pt x="5098" y="9"/>
                    <a:pt x="5085" y="29"/>
                  </a:cubicBezTo>
                  <a:cubicBezTo>
                    <a:pt x="4287" y="981"/>
                    <a:pt x="3525" y="2267"/>
                    <a:pt x="2739" y="3970"/>
                  </a:cubicBezTo>
                  <a:cubicBezTo>
                    <a:pt x="2215" y="2791"/>
                    <a:pt x="1132" y="1672"/>
                    <a:pt x="132" y="731"/>
                  </a:cubicBezTo>
                  <a:cubicBezTo>
                    <a:pt x="120" y="719"/>
                    <a:pt x="102" y="713"/>
                    <a:pt x="82" y="713"/>
                  </a:cubicBezTo>
                  <a:cubicBezTo>
                    <a:pt x="63" y="713"/>
                    <a:pt x="42" y="719"/>
                    <a:pt x="24" y="731"/>
                  </a:cubicBezTo>
                  <a:cubicBezTo>
                    <a:pt x="1" y="767"/>
                    <a:pt x="1" y="815"/>
                    <a:pt x="36" y="838"/>
                  </a:cubicBezTo>
                  <a:cubicBezTo>
                    <a:pt x="1060" y="1815"/>
                    <a:pt x="2179" y="2970"/>
                    <a:pt x="2668" y="4184"/>
                  </a:cubicBezTo>
                  <a:cubicBezTo>
                    <a:pt x="2679" y="4208"/>
                    <a:pt x="2715" y="4232"/>
                    <a:pt x="2739" y="4232"/>
                  </a:cubicBezTo>
                  <a:cubicBezTo>
                    <a:pt x="2775" y="4232"/>
                    <a:pt x="2799" y="4220"/>
                    <a:pt x="2810" y="4184"/>
                  </a:cubicBezTo>
                  <a:cubicBezTo>
                    <a:pt x="3608" y="2422"/>
                    <a:pt x="4382" y="1089"/>
                    <a:pt x="5192" y="124"/>
                  </a:cubicBezTo>
                  <a:cubicBezTo>
                    <a:pt x="5216" y="88"/>
                    <a:pt x="5216" y="41"/>
                    <a:pt x="5180" y="17"/>
                  </a:cubicBezTo>
                  <a:cubicBezTo>
                    <a:pt x="5169" y="6"/>
                    <a:pt x="5154" y="0"/>
                    <a:pt x="513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 flipH="1">
              <a:off x="8483155" y="3949038"/>
              <a:ext cx="361521" cy="214803"/>
            </a:xfrm>
            <a:custGeom>
              <a:avLst/>
              <a:gdLst/>
              <a:ahLst/>
              <a:cxnLst/>
              <a:rect l="l" t="t" r="r" b="b"/>
              <a:pathLst>
                <a:path w="6478" h="3849" extrusionOk="0">
                  <a:moveTo>
                    <a:pt x="6393" y="0"/>
                  </a:moveTo>
                  <a:cubicBezTo>
                    <a:pt x="6374" y="0"/>
                    <a:pt x="6353" y="9"/>
                    <a:pt x="6335" y="27"/>
                  </a:cubicBezTo>
                  <a:cubicBezTo>
                    <a:pt x="5097" y="1349"/>
                    <a:pt x="4180" y="2504"/>
                    <a:pt x="3454" y="3647"/>
                  </a:cubicBezTo>
                  <a:cubicBezTo>
                    <a:pt x="2561" y="2480"/>
                    <a:pt x="1215" y="1361"/>
                    <a:pt x="132" y="503"/>
                  </a:cubicBezTo>
                  <a:cubicBezTo>
                    <a:pt x="116" y="493"/>
                    <a:pt x="97" y="487"/>
                    <a:pt x="80" y="487"/>
                  </a:cubicBezTo>
                  <a:cubicBezTo>
                    <a:pt x="58" y="487"/>
                    <a:pt x="38" y="496"/>
                    <a:pt x="25" y="515"/>
                  </a:cubicBezTo>
                  <a:cubicBezTo>
                    <a:pt x="1" y="551"/>
                    <a:pt x="1" y="587"/>
                    <a:pt x="37" y="622"/>
                  </a:cubicBezTo>
                  <a:cubicBezTo>
                    <a:pt x="1144" y="1492"/>
                    <a:pt x="2525" y="2635"/>
                    <a:pt x="3394" y="3825"/>
                  </a:cubicBezTo>
                  <a:cubicBezTo>
                    <a:pt x="3418" y="3837"/>
                    <a:pt x="3430" y="3849"/>
                    <a:pt x="3454" y="3849"/>
                  </a:cubicBezTo>
                  <a:lnTo>
                    <a:pt x="3466" y="3849"/>
                  </a:lnTo>
                  <a:cubicBezTo>
                    <a:pt x="3489" y="3849"/>
                    <a:pt x="3513" y="3837"/>
                    <a:pt x="3525" y="3813"/>
                  </a:cubicBezTo>
                  <a:cubicBezTo>
                    <a:pt x="4251" y="2646"/>
                    <a:pt x="5180" y="1480"/>
                    <a:pt x="6454" y="122"/>
                  </a:cubicBezTo>
                  <a:cubicBezTo>
                    <a:pt x="6478" y="99"/>
                    <a:pt x="6478" y="51"/>
                    <a:pt x="6442" y="27"/>
                  </a:cubicBezTo>
                  <a:cubicBezTo>
                    <a:pt x="6430" y="9"/>
                    <a:pt x="6412" y="0"/>
                    <a:pt x="6393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 flipH="1">
              <a:off x="8445262" y="4247951"/>
              <a:ext cx="400698" cy="191699"/>
            </a:xfrm>
            <a:custGeom>
              <a:avLst/>
              <a:gdLst/>
              <a:ahLst/>
              <a:cxnLst/>
              <a:rect l="l" t="t" r="r" b="b"/>
              <a:pathLst>
                <a:path w="7180" h="3435" extrusionOk="0">
                  <a:moveTo>
                    <a:pt x="77" y="0"/>
                  </a:moveTo>
                  <a:cubicBezTo>
                    <a:pt x="57" y="0"/>
                    <a:pt x="37" y="9"/>
                    <a:pt x="24" y="29"/>
                  </a:cubicBezTo>
                  <a:cubicBezTo>
                    <a:pt x="0" y="65"/>
                    <a:pt x="12" y="112"/>
                    <a:pt x="48" y="136"/>
                  </a:cubicBezTo>
                  <a:cubicBezTo>
                    <a:pt x="1667" y="1219"/>
                    <a:pt x="3191" y="2279"/>
                    <a:pt x="3905" y="3398"/>
                  </a:cubicBezTo>
                  <a:cubicBezTo>
                    <a:pt x="3917" y="3410"/>
                    <a:pt x="3941" y="3434"/>
                    <a:pt x="3965" y="3434"/>
                  </a:cubicBezTo>
                  <a:cubicBezTo>
                    <a:pt x="3989" y="3434"/>
                    <a:pt x="4013" y="3422"/>
                    <a:pt x="4024" y="3398"/>
                  </a:cubicBezTo>
                  <a:cubicBezTo>
                    <a:pt x="4632" y="2493"/>
                    <a:pt x="5846" y="1339"/>
                    <a:pt x="7144" y="124"/>
                  </a:cubicBezTo>
                  <a:cubicBezTo>
                    <a:pt x="7180" y="100"/>
                    <a:pt x="7180" y="53"/>
                    <a:pt x="7156" y="29"/>
                  </a:cubicBezTo>
                  <a:cubicBezTo>
                    <a:pt x="7136" y="9"/>
                    <a:pt x="7113" y="0"/>
                    <a:pt x="7092" y="0"/>
                  </a:cubicBezTo>
                  <a:cubicBezTo>
                    <a:pt x="7075" y="0"/>
                    <a:pt x="7059" y="6"/>
                    <a:pt x="7049" y="17"/>
                  </a:cubicBezTo>
                  <a:cubicBezTo>
                    <a:pt x="5787" y="1196"/>
                    <a:pt x="4596" y="2327"/>
                    <a:pt x="3965" y="3220"/>
                  </a:cubicBezTo>
                  <a:cubicBezTo>
                    <a:pt x="3215" y="2112"/>
                    <a:pt x="1715" y="1077"/>
                    <a:pt x="119" y="17"/>
                  </a:cubicBezTo>
                  <a:cubicBezTo>
                    <a:pt x="108" y="6"/>
                    <a:pt x="93" y="0"/>
                    <a:pt x="7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 flipH="1">
              <a:off x="7911015" y="3537223"/>
              <a:ext cx="729627" cy="1896395"/>
            </a:xfrm>
            <a:custGeom>
              <a:avLst/>
              <a:gdLst/>
              <a:ahLst/>
              <a:cxnLst/>
              <a:rect l="l" t="t" r="r" b="b"/>
              <a:pathLst>
                <a:path w="13074" h="33981" extrusionOk="0">
                  <a:moveTo>
                    <a:pt x="11252" y="0"/>
                  </a:moveTo>
                  <a:lnTo>
                    <a:pt x="11252" y="0"/>
                  </a:lnTo>
                  <a:cubicBezTo>
                    <a:pt x="4227" y="7597"/>
                    <a:pt x="786" y="19288"/>
                    <a:pt x="0" y="33981"/>
                  </a:cubicBezTo>
                  <a:lnTo>
                    <a:pt x="5477" y="33981"/>
                  </a:lnTo>
                  <a:cubicBezTo>
                    <a:pt x="12930" y="19265"/>
                    <a:pt x="13073" y="8513"/>
                    <a:pt x="11252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 flipH="1">
              <a:off x="7879149" y="3532982"/>
              <a:ext cx="765511" cy="1904654"/>
            </a:xfrm>
            <a:custGeom>
              <a:avLst/>
              <a:gdLst/>
              <a:ahLst/>
              <a:cxnLst/>
              <a:rect l="l" t="t" r="r" b="b"/>
              <a:pathLst>
                <a:path w="13717" h="34129" extrusionOk="0">
                  <a:moveTo>
                    <a:pt x="11288" y="231"/>
                  </a:moveTo>
                  <a:lnTo>
                    <a:pt x="11288" y="231"/>
                  </a:lnTo>
                  <a:cubicBezTo>
                    <a:pt x="13550" y="10982"/>
                    <a:pt x="11705" y="21710"/>
                    <a:pt x="5501" y="33985"/>
                  </a:cubicBezTo>
                  <a:lnTo>
                    <a:pt x="155" y="33985"/>
                  </a:lnTo>
                  <a:cubicBezTo>
                    <a:pt x="989" y="18531"/>
                    <a:pt x="4632" y="7482"/>
                    <a:pt x="11288" y="231"/>
                  </a:cubicBezTo>
                  <a:close/>
                  <a:moveTo>
                    <a:pt x="11324" y="0"/>
                  </a:moveTo>
                  <a:cubicBezTo>
                    <a:pt x="11305" y="0"/>
                    <a:pt x="11284" y="8"/>
                    <a:pt x="11276" y="17"/>
                  </a:cubicBezTo>
                  <a:cubicBezTo>
                    <a:pt x="7847" y="3720"/>
                    <a:pt x="5156" y="8554"/>
                    <a:pt x="3287" y="14388"/>
                  </a:cubicBezTo>
                  <a:cubicBezTo>
                    <a:pt x="1513" y="19912"/>
                    <a:pt x="406" y="26532"/>
                    <a:pt x="1" y="34057"/>
                  </a:cubicBezTo>
                  <a:cubicBezTo>
                    <a:pt x="1" y="34069"/>
                    <a:pt x="1" y="34092"/>
                    <a:pt x="25" y="34104"/>
                  </a:cubicBezTo>
                  <a:cubicBezTo>
                    <a:pt x="36" y="34128"/>
                    <a:pt x="48" y="34128"/>
                    <a:pt x="72" y="34128"/>
                  </a:cubicBezTo>
                  <a:lnTo>
                    <a:pt x="5549" y="34128"/>
                  </a:lnTo>
                  <a:cubicBezTo>
                    <a:pt x="5573" y="34128"/>
                    <a:pt x="5597" y="34116"/>
                    <a:pt x="5609" y="34092"/>
                  </a:cubicBezTo>
                  <a:cubicBezTo>
                    <a:pt x="11883" y="21710"/>
                    <a:pt x="13717" y="10899"/>
                    <a:pt x="11395" y="53"/>
                  </a:cubicBezTo>
                  <a:cubicBezTo>
                    <a:pt x="11395" y="29"/>
                    <a:pt x="11371" y="5"/>
                    <a:pt x="11347" y="5"/>
                  </a:cubicBezTo>
                  <a:cubicBezTo>
                    <a:pt x="11340" y="1"/>
                    <a:pt x="11332" y="0"/>
                    <a:pt x="1132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 flipH="1">
              <a:off x="8008063" y="3533038"/>
              <a:ext cx="497691" cy="1904598"/>
            </a:xfrm>
            <a:custGeom>
              <a:avLst/>
              <a:gdLst/>
              <a:ahLst/>
              <a:cxnLst/>
              <a:rect l="l" t="t" r="r" b="b"/>
              <a:pathLst>
                <a:path w="8918" h="34128" extrusionOk="0">
                  <a:moveTo>
                    <a:pt x="8839" y="1"/>
                  </a:moveTo>
                  <a:cubicBezTo>
                    <a:pt x="8807" y="1"/>
                    <a:pt x="8773" y="22"/>
                    <a:pt x="8763" y="52"/>
                  </a:cubicBezTo>
                  <a:cubicBezTo>
                    <a:pt x="5120" y="10755"/>
                    <a:pt x="2179" y="22185"/>
                    <a:pt x="12" y="34044"/>
                  </a:cubicBezTo>
                  <a:cubicBezTo>
                    <a:pt x="0" y="34080"/>
                    <a:pt x="36" y="34127"/>
                    <a:pt x="72" y="34127"/>
                  </a:cubicBezTo>
                  <a:lnTo>
                    <a:pt x="83" y="34127"/>
                  </a:lnTo>
                  <a:cubicBezTo>
                    <a:pt x="119" y="34127"/>
                    <a:pt x="155" y="34103"/>
                    <a:pt x="155" y="34068"/>
                  </a:cubicBezTo>
                  <a:cubicBezTo>
                    <a:pt x="2322" y="22221"/>
                    <a:pt x="5263" y="10791"/>
                    <a:pt x="8906" y="99"/>
                  </a:cubicBezTo>
                  <a:cubicBezTo>
                    <a:pt x="8918" y="63"/>
                    <a:pt x="8894" y="16"/>
                    <a:pt x="8858" y="4"/>
                  </a:cubicBezTo>
                  <a:cubicBezTo>
                    <a:pt x="8852" y="2"/>
                    <a:pt x="8845" y="1"/>
                    <a:pt x="883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 flipH="1">
              <a:off x="7967489" y="3734341"/>
              <a:ext cx="209390" cy="179030"/>
            </a:xfrm>
            <a:custGeom>
              <a:avLst/>
              <a:gdLst/>
              <a:ahLst/>
              <a:cxnLst/>
              <a:rect l="l" t="t" r="r" b="b"/>
              <a:pathLst>
                <a:path w="3752" h="3208" extrusionOk="0">
                  <a:moveTo>
                    <a:pt x="82" y="0"/>
                  </a:moveTo>
                  <a:cubicBezTo>
                    <a:pt x="71" y="0"/>
                    <a:pt x="60" y="2"/>
                    <a:pt x="48" y="5"/>
                  </a:cubicBezTo>
                  <a:cubicBezTo>
                    <a:pt x="13" y="16"/>
                    <a:pt x="1" y="52"/>
                    <a:pt x="13" y="100"/>
                  </a:cubicBezTo>
                  <a:cubicBezTo>
                    <a:pt x="417" y="1231"/>
                    <a:pt x="656" y="2219"/>
                    <a:pt x="715" y="3136"/>
                  </a:cubicBezTo>
                  <a:cubicBezTo>
                    <a:pt x="715" y="3172"/>
                    <a:pt x="739" y="3195"/>
                    <a:pt x="763" y="3207"/>
                  </a:cubicBezTo>
                  <a:lnTo>
                    <a:pt x="787" y="3207"/>
                  </a:lnTo>
                  <a:cubicBezTo>
                    <a:pt x="810" y="3207"/>
                    <a:pt x="822" y="3207"/>
                    <a:pt x="846" y="3195"/>
                  </a:cubicBezTo>
                  <a:cubicBezTo>
                    <a:pt x="1751" y="2338"/>
                    <a:pt x="2692" y="1624"/>
                    <a:pt x="3704" y="1005"/>
                  </a:cubicBezTo>
                  <a:cubicBezTo>
                    <a:pt x="3739" y="981"/>
                    <a:pt x="3751" y="933"/>
                    <a:pt x="3727" y="898"/>
                  </a:cubicBezTo>
                  <a:cubicBezTo>
                    <a:pt x="3720" y="874"/>
                    <a:pt x="3697" y="861"/>
                    <a:pt x="3672" y="861"/>
                  </a:cubicBezTo>
                  <a:cubicBezTo>
                    <a:pt x="3659" y="861"/>
                    <a:pt x="3645" y="865"/>
                    <a:pt x="3632" y="874"/>
                  </a:cubicBezTo>
                  <a:cubicBezTo>
                    <a:pt x="2644" y="1469"/>
                    <a:pt x="1739" y="2160"/>
                    <a:pt x="858" y="2981"/>
                  </a:cubicBezTo>
                  <a:cubicBezTo>
                    <a:pt x="775" y="2088"/>
                    <a:pt x="536" y="1124"/>
                    <a:pt x="144" y="40"/>
                  </a:cubicBezTo>
                  <a:cubicBezTo>
                    <a:pt x="135" y="13"/>
                    <a:pt x="112" y="0"/>
                    <a:pt x="8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 flipH="1">
              <a:off x="7954207" y="3898140"/>
              <a:ext cx="323684" cy="285009"/>
            </a:xfrm>
            <a:custGeom>
              <a:avLst/>
              <a:gdLst/>
              <a:ahLst/>
              <a:cxnLst/>
              <a:rect l="l" t="t" r="r" b="b"/>
              <a:pathLst>
                <a:path w="5800" h="5107" extrusionOk="0">
                  <a:moveTo>
                    <a:pt x="92" y="1"/>
                  </a:moveTo>
                  <a:cubicBezTo>
                    <a:pt x="81" y="1"/>
                    <a:pt x="70" y="4"/>
                    <a:pt x="60" y="10"/>
                  </a:cubicBezTo>
                  <a:cubicBezTo>
                    <a:pt x="25" y="22"/>
                    <a:pt x="1" y="58"/>
                    <a:pt x="13" y="106"/>
                  </a:cubicBezTo>
                  <a:cubicBezTo>
                    <a:pt x="632" y="1689"/>
                    <a:pt x="989" y="3344"/>
                    <a:pt x="1108" y="5035"/>
                  </a:cubicBezTo>
                  <a:cubicBezTo>
                    <a:pt x="1108" y="5071"/>
                    <a:pt x="1120" y="5094"/>
                    <a:pt x="1156" y="5106"/>
                  </a:cubicBezTo>
                  <a:lnTo>
                    <a:pt x="1180" y="5106"/>
                  </a:lnTo>
                  <a:cubicBezTo>
                    <a:pt x="1203" y="5106"/>
                    <a:pt x="1215" y="5106"/>
                    <a:pt x="1227" y="5082"/>
                  </a:cubicBezTo>
                  <a:cubicBezTo>
                    <a:pt x="2335" y="4094"/>
                    <a:pt x="3775" y="3046"/>
                    <a:pt x="5752" y="1784"/>
                  </a:cubicBezTo>
                  <a:cubicBezTo>
                    <a:pt x="5787" y="1772"/>
                    <a:pt x="5799" y="1725"/>
                    <a:pt x="5775" y="1689"/>
                  </a:cubicBezTo>
                  <a:cubicBezTo>
                    <a:pt x="5760" y="1666"/>
                    <a:pt x="5735" y="1653"/>
                    <a:pt x="5709" y="1653"/>
                  </a:cubicBezTo>
                  <a:cubicBezTo>
                    <a:pt x="5695" y="1653"/>
                    <a:pt x="5681" y="1657"/>
                    <a:pt x="5668" y="1665"/>
                  </a:cubicBezTo>
                  <a:cubicBezTo>
                    <a:pt x="3763" y="2892"/>
                    <a:pt x="2346" y="3916"/>
                    <a:pt x="1239" y="4880"/>
                  </a:cubicBezTo>
                  <a:cubicBezTo>
                    <a:pt x="1120" y="3225"/>
                    <a:pt x="751" y="1606"/>
                    <a:pt x="156" y="46"/>
                  </a:cubicBezTo>
                  <a:cubicBezTo>
                    <a:pt x="147" y="20"/>
                    <a:pt x="120" y="1"/>
                    <a:pt x="9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 flipH="1">
              <a:off x="7962188" y="4127013"/>
              <a:ext cx="424639" cy="293324"/>
            </a:xfrm>
            <a:custGeom>
              <a:avLst/>
              <a:gdLst/>
              <a:ahLst/>
              <a:cxnLst/>
              <a:rect l="l" t="t" r="r" b="b"/>
              <a:pathLst>
                <a:path w="7609" h="5256" extrusionOk="0">
                  <a:moveTo>
                    <a:pt x="88" y="1"/>
                  </a:moveTo>
                  <a:cubicBezTo>
                    <a:pt x="78" y="1"/>
                    <a:pt x="69" y="2"/>
                    <a:pt x="60" y="5"/>
                  </a:cubicBezTo>
                  <a:cubicBezTo>
                    <a:pt x="24" y="17"/>
                    <a:pt x="0" y="65"/>
                    <a:pt x="12" y="100"/>
                  </a:cubicBezTo>
                  <a:cubicBezTo>
                    <a:pt x="810" y="1958"/>
                    <a:pt x="1620" y="3898"/>
                    <a:pt x="1905" y="5196"/>
                  </a:cubicBezTo>
                  <a:cubicBezTo>
                    <a:pt x="1917" y="5220"/>
                    <a:pt x="1929" y="5244"/>
                    <a:pt x="1953" y="5256"/>
                  </a:cubicBezTo>
                  <a:lnTo>
                    <a:pt x="1977" y="5256"/>
                  </a:lnTo>
                  <a:cubicBezTo>
                    <a:pt x="2001" y="5256"/>
                    <a:pt x="2012" y="5256"/>
                    <a:pt x="2024" y="5244"/>
                  </a:cubicBezTo>
                  <a:cubicBezTo>
                    <a:pt x="3739" y="3958"/>
                    <a:pt x="5596" y="2863"/>
                    <a:pt x="7561" y="2005"/>
                  </a:cubicBezTo>
                  <a:cubicBezTo>
                    <a:pt x="7597" y="1993"/>
                    <a:pt x="7608" y="1946"/>
                    <a:pt x="7597" y="1910"/>
                  </a:cubicBezTo>
                  <a:cubicBezTo>
                    <a:pt x="7588" y="1884"/>
                    <a:pt x="7561" y="1865"/>
                    <a:pt x="7533" y="1865"/>
                  </a:cubicBezTo>
                  <a:cubicBezTo>
                    <a:pt x="7522" y="1865"/>
                    <a:pt x="7511" y="1868"/>
                    <a:pt x="7501" y="1874"/>
                  </a:cubicBezTo>
                  <a:cubicBezTo>
                    <a:pt x="5572" y="2720"/>
                    <a:pt x="3727" y="3791"/>
                    <a:pt x="2024" y="5053"/>
                  </a:cubicBezTo>
                  <a:cubicBezTo>
                    <a:pt x="1715" y="3744"/>
                    <a:pt x="929" y="1862"/>
                    <a:pt x="155" y="41"/>
                  </a:cubicBezTo>
                  <a:cubicBezTo>
                    <a:pt x="146" y="14"/>
                    <a:pt x="117" y="1"/>
                    <a:pt x="88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 flipH="1">
              <a:off x="8013365" y="4423749"/>
              <a:ext cx="476484" cy="318214"/>
            </a:xfrm>
            <a:custGeom>
              <a:avLst/>
              <a:gdLst/>
              <a:ahLst/>
              <a:cxnLst/>
              <a:rect l="l" t="t" r="r" b="b"/>
              <a:pathLst>
                <a:path w="8538" h="5702" extrusionOk="0">
                  <a:moveTo>
                    <a:pt x="92" y="1"/>
                  </a:moveTo>
                  <a:cubicBezTo>
                    <a:pt x="81" y="1"/>
                    <a:pt x="70" y="4"/>
                    <a:pt x="60" y="10"/>
                  </a:cubicBezTo>
                  <a:cubicBezTo>
                    <a:pt x="25" y="22"/>
                    <a:pt x="1" y="70"/>
                    <a:pt x="25" y="105"/>
                  </a:cubicBezTo>
                  <a:cubicBezTo>
                    <a:pt x="930" y="1891"/>
                    <a:pt x="1918" y="3939"/>
                    <a:pt x="2323" y="5642"/>
                  </a:cubicBezTo>
                  <a:cubicBezTo>
                    <a:pt x="2334" y="5666"/>
                    <a:pt x="2346" y="5689"/>
                    <a:pt x="2370" y="5689"/>
                  </a:cubicBezTo>
                  <a:cubicBezTo>
                    <a:pt x="2382" y="5701"/>
                    <a:pt x="2394" y="5701"/>
                    <a:pt x="2394" y="5701"/>
                  </a:cubicBezTo>
                  <a:cubicBezTo>
                    <a:pt x="2418" y="5701"/>
                    <a:pt x="2430" y="5689"/>
                    <a:pt x="2442" y="5678"/>
                  </a:cubicBezTo>
                  <a:cubicBezTo>
                    <a:pt x="4109" y="4380"/>
                    <a:pt x="6537" y="3451"/>
                    <a:pt x="8478" y="2784"/>
                  </a:cubicBezTo>
                  <a:cubicBezTo>
                    <a:pt x="8514" y="2772"/>
                    <a:pt x="8538" y="2737"/>
                    <a:pt x="8514" y="2689"/>
                  </a:cubicBezTo>
                  <a:cubicBezTo>
                    <a:pt x="8504" y="2660"/>
                    <a:pt x="8478" y="2638"/>
                    <a:pt x="8449" y="2638"/>
                  </a:cubicBezTo>
                  <a:cubicBezTo>
                    <a:pt x="8443" y="2638"/>
                    <a:pt x="8437" y="2639"/>
                    <a:pt x="8430" y="2641"/>
                  </a:cubicBezTo>
                  <a:cubicBezTo>
                    <a:pt x="6514" y="3296"/>
                    <a:pt x="4120" y="4213"/>
                    <a:pt x="2442" y="5499"/>
                  </a:cubicBezTo>
                  <a:cubicBezTo>
                    <a:pt x="2013" y="3808"/>
                    <a:pt x="1049" y="1796"/>
                    <a:pt x="156" y="46"/>
                  </a:cubicBezTo>
                  <a:cubicBezTo>
                    <a:pt x="147" y="20"/>
                    <a:pt x="120" y="1"/>
                    <a:pt x="9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2" name="Google Shape;82;p2"/>
          <p:cNvSpPr/>
          <p:nvPr/>
        </p:nvSpPr>
        <p:spPr>
          <a:xfrm>
            <a:off x="2822648" y="1410591"/>
            <a:ext cx="10916" cy="6717"/>
          </a:xfrm>
          <a:custGeom>
            <a:avLst/>
            <a:gdLst/>
            <a:ahLst/>
            <a:cxnLst/>
            <a:rect l="l" t="t" r="r" b="b"/>
            <a:pathLst>
              <a:path w="273" h="168" extrusionOk="0">
                <a:moveTo>
                  <a:pt x="213" y="0"/>
                </a:moveTo>
                <a:cubicBezTo>
                  <a:pt x="203" y="0"/>
                  <a:pt x="194" y="3"/>
                  <a:pt x="185" y="8"/>
                </a:cubicBezTo>
                <a:cubicBezTo>
                  <a:pt x="166" y="20"/>
                  <a:pt x="177" y="46"/>
                  <a:pt x="194" y="46"/>
                </a:cubicBezTo>
                <a:cubicBezTo>
                  <a:pt x="197" y="46"/>
                  <a:pt x="201" y="45"/>
                  <a:pt x="205" y="43"/>
                </a:cubicBezTo>
                <a:lnTo>
                  <a:pt x="205" y="43"/>
                </a:lnTo>
                <a:cubicBezTo>
                  <a:pt x="168" y="65"/>
                  <a:pt x="175" y="78"/>
                  <a:pt x="133" y="87"/>
                </a:cubicBezTo>
                <a:cubicBezTo>
                  <a:pt x="129" y="88"/>
                  <a:pt x="125" y="88"/>
                  <a:pt x="122" y="88"/>
                </a:cubicBezTo>
                <a:cubicBezTo>
                  <a:pt x="110" y="88"/>
                  <a:pt x="98" y="85"/>
                  <a:pt x="86" y="85"/>
                </a:cubicBezTo>
                <a:cubicBezTo>
                  <a:pt x="81" y="85"/>
                  <a:pt x="76" y="85"/>
                  <a:pt x="70" y="87"/>
                </a:cubicBezTo>
                <a:cubicBezTo>
                  <a:pt x="47" y="93"/>
                  <a:pt x="27" y="104"/>
                  <a:pt x="13" y="121"/>
                </a:cubicBezTo>
                <a:cubicBezTo>
                  <a:pt x="1" y="135"/>
                  <a:pt x="13" y="152"/>
                  <a:pt x="27" y="152"/>
                </a:cubicBezTo>
                <a:cubicBezTo>
                  <a:pt x="31" y="152"/>
                  <a:pt x="35" y="151"/>
                  <a:pt x="39" y="147"/>
                </a:cubicBezTo>
                <a:cubicBezTo>
                  <a:pt x="88" y="100"/>
                  <a:pt x="261" y="167"/>
                  <a:pt x="270" y="62"/>
                </a:cubicBezTo>
                <a:cubicBezTo>
                  <a:pt x="273" y="27"/>
                  <a:pt x="244" y="0"/>
                  <a:pt x="213" y="0"/>
                </a:cubicBezTo>
                <a:close/>
              </a:path>
            </a:pathLst>
          </a:custGeom>
          <a:solidFill>
            <a:srgbClr val="F8BA8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2"/>
          <p:cNvSpPr/>
          <p:nvPr/>
        </p:nvSpPr>
        <p:spPr>
          <a:xfrm>
            <a:off x="1836429" y="3587752"/>
            <a:ext cx="8077" cy="12115"/>
          </a:xfrm>
          <a:custGeom>
            <a:avLst/>
            <a:gdLst/>
            <a:ahLst/>
            <a:cxnLst/>
            <a:rect l="l" t="t" r="r" b="b"/>
            <a:pathLst>
              <a:path w="202" h="303" extrusionOk="0">
                <a:moveTo>
                  <a:pt x="2" y="1"/>
                </a:moveTo>
                <a:cubicBezTo>
                  <a:pt x="1" y="1"/>
                  <a:pt x="1" y="1"/>
                  <a:pt x="1" y="2"/>
                </a:cubicBezTo>
                <a:cubicBezTo>
                  <a:pt x="62" y="94"/>
                  <a:pt x="121" y="188"/>
                  <a:pt x="181" y="282"/>
                </a:cubicBezTo>
                <a:cubicBezTo>
                  <a:pt x="187" y="289"/>
                  <a:pt x="194" y="296"/>
                  <a:pt x="201" y="303"/>
                </a:cubicBezTo>
                <a:cubicBezTo>
                  <a:pt x="67" y="81"/>
                  <a:pt x="10" y="1"/>
                  <a:pt x="2" y="1"/>
                </a:cubicBezTo>
                <a:close/>
              </a:path>
            </a:pathLst>
          </a:custGeom>
          <a:solidFill>
            <a:srgbClr val="F8BA8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2"/>
          <p:cNvSpPr/>
          <p:nvPr/>
        </p:nvSpPr>
        <p:spPr>
          <a:xfrm>
            <a:off x="3489951" y="2822527"/>
            <a:ext cx="5398" cy="15714"/>
          </a:xfrm>
          <a:custGeom>
            <a:avLst/>
            <a:gdLst/>
            <a:ahLst/>
            <a:cxnLst/>
            <a:rect l="l" t="t" r="r" b="b"/>
            <a:pathLst>
              <a:path w="135" h="393" extrusionOk="0">
                <a:moveTo>
                  <a:pt x="3" y="1"/>
                </a:moveTo>
                <a:cubicBezTo>
                  <a:pt x="1" y="1"/>
                  <a:pt x="3" y="17"/>
                  <a:pt x="10" y="43"/>
                </a:cubicBezTo>
                <a:cubicBezTo>
                  <a:pt x="53" y="157"/>
                  <a:pt x="95" y="270"/>
                  <a:pt x="132" y="386"/>
                </a:cubicBezTo>
                <a:cubicBezTo>
                  <a:pt x="132" y="388"/>
                  <a:pt x="133" y="389"/>
                  <a:pt x="135" y="392"/>
                </a:cubicBezTo>
                <a:cubicBezTo>
                  <a:pt x="45" y="100"/>
                  <a:pt x="8" y="1"/>
                  <a:pt x="3" y="1"/>
                </a:cubicBezTo>
                <a:close/>
              </a:path>
            </a:pathLst>
          </a:custGeom>
          <a:solidFill>
            <a:srgbClr val="F8BA8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2"/>
          <p:cNvSpPr/>
          <p:nvPr/>
        </p:nvSpPr>
        <p:spPr>
          <a:xfrm>
            <a:off x="5904698" y="-181955"/>
            <a:ext cx="9037" cy="9996"/>
          </a:xfrm>
          <a:custGeom>
            <a:avLst/>
            <a:gdLst/>
            <a:ahLst/>
            <a:cxnLst/>
            <a:rect l="l" t="t" r="r" b="b"/>
            <a:pathLst>
              <a:path w="226" h="250" extrusionOk="0">
                <a:moveTo>
                  <a:pt x="6" y="0"/>
                </a:moveTo>
                <a:cubicBezTo>
                  <a:pt x="0" y="0"/>
                  <a:pt x="54" y="66"/>
                  <a:pt x="225" y="249"/>
                </a:cubicBezTo>
                <a:lnTo>
                  <a:pt x="212" y="232"/>
                </a:lnTo>
                <a:cubicBezTo>
                  <a:pt x="145" y="156"/>
                  <a:pt x="77" y="80"/>
                  <a:pt x="12" y="4"/>
                </a:cubicBezTo>
                <a:cubicBezTo>
                  <a:pt x="9" y="2"/>
                  <a:pt x="7" y="0"/>
                  <a:pt x="6" y="0"/>
                </a:cubicBezTo>
                <a:close/>
              </a:path>
            </a:pathLst>
          </a:custGeom>
          <a:solidFill>
            <a:srgbClr val="F8BA8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2"/>
          <p:cNvSpPr txBox="1">
            <a:spLocks noGrp="1"/>
          </p:cNvSpPr>
          <p:nvPr>
            <p:ph type="ctrTitle"/>
          </p:nvPr>
        </p:nvSpPr>
        <p:spPr>
          <a:xfrm>
            <a:off x="2155050" y="1546808"/>
            <a:ext cx="4836000" cy="1739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Font typeface="Concert One"/>
              <a:buNone/>
              <a:defRPr sz="6800"/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87" name="Google Shape;87;p2"/>
          <p:cNvSpPr txBox="1">
            <a:spLocks noGrp="1"/>
          </p:cNvSpPr>
          <p:nvPr>
            <p:ph type="subTitle" idx="1"/>
          </p:nvPr>
        </p:nvSpPr>
        <p:spPr>
          <a:xfrm>
            <a:off x="2391600" y="3321323"/>
            <a:ext cx="43608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200"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88" name="Google Shape;88;p2"/>
          <p:cNvSpPr/>
          <p:nvPr/>
        </p:nvSpPr>
        <p:spPr>
          <a:xfrm>
            <a:off x="7169342" y="1095366"/>
            <a:ext cx="398352" cy="427012"/>
          </a:xfrm>
          <a:custGeom>
            <a:avLst/>
            <a:gdLst/>
            <a:ahLst/>
            <a:cxnLst/>
            <a:rect l="l" t="t" r="r" b="b"/>
            <a:pathLst>
              <a:path w="2977" h="3191" extrusionOk="0">
                <a:moveTo>
                  <a:pt x="1488" y="0"/>
                </a:moveTo>
                <a:lnTo>
                  <a:pt x="1262" y="667"/>
                </a:lnTo>
                <a:cubicBezTo>
                  <a:pt x="1155" y="988"/>
                  <a:pt x="917" y="1238"/>
                  <a:pt x="595" y="1357"/>
                </a:cubicBezTo>
                <a:lnTo>
                  <a:pt x="0" y="1595"/>
                </a:lnTo>
                <a:lnTo>
                  <a:pt x="595" y="1822"/>
                </a:lnTo>
                <a:cubicBezTo>
                  <a:pt x="917" y="1941"/>
                  <a:pt x="1155" y="2203"/>
                  <a:pt x="1262" y="2524"/>
                </a:cubicBezTo>
                <a:lnTo>
                  <a:pt x="1488" y="3191"/>
                </a:lnTo>
                <a:lnTo>
                  <a:pt x="1715" y="2524"/>
                </a:lnTo>
                <a:cubicBezTo>
                  <a:pt x="1822" y="2203"/>
                  <a:pt x="2072" y="1941"/>
                  <a:pt x="2381" y="1822"/>
                </a:cubicBezTo>
                <a:lnTo>
                  <a:pt x="2977" y="1595"/>
                </a:lnTo>
                <a:lnTo>
                  <a:pt x="2381" y="1357"/>
                </a:lnTo>
                <a:cubicBezTo>
                  <a:pt x="2072" y="1238"/>
                  <a:pt x="1822" y="988"/>
                  <a:pt x="1715" y="667"/>
                </a:cubicBezTo>
                <a:lnTo>
                  <a:pt x="1488" y="0"/>
                </a:lnTo>
                <a:close/>
              </a:path>
            </a:pathLst>
          </a:custGeom>
          <a:solidFill>
            <a:schemeClr val="accent4"/>
          </a:solidFill>
          <a:ln w="19050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2"/>
          <p:cNvSpPr/>
          <p:nvPr/>
        </p:nvSpPr>
        <p:spPr>
          <a:xfrm>
            <a:off x="2155044" y="1214020"/>
            <a:ext cx="285888" cy="308360"/>
          </a:xfrm>
          <a:custGeom>
            <a:avLst/>
            <a:gdLst/>
            <a:ahLst/>
            <a:cxnLst/>
            <a:rect l="l" t="t" r="r" b="b"/>
            <a:pathLst>
              <a:path w="5763" h="6216" extrusionOk="0">
                <a:moveTo>
                  <a:pt x="2882" y="1"/>
                </a:moveTo>
                <a:lnTo>
                  <a:pt x="2441" y="1299"/>
                </a:lnTo>
                <a:cubicBezTo>
                  <a:pt x="2239" y="1918"/>
                  <a:pt x="1762" y="2418"/>
                  <a:pt x="1143" y="2656"/>
                </a:cubicBezTo>
                <a:lnTo>
                  <a:pt x="0" y="3108"/>
                </a:lnTo>
                <a:lnTo>
                  <a:pt x="1143" y="3561"/>
                </a:lnTo>
                <a:cubicBezTo>
                  <a:pt x="1762" y="3799"/>
                  <a:pt x="2239" y="4287"/>
                  <a:pt x="2441" y="4918"/>
                </a:cubicBezTo>
                <a:lnTo>
                  <a:pt x="2882" y="6216"/>
                </a:lnTo>
                <a:lnTo>
                  <a:pt x="3310" y="4918"/>
                </a:lnTo>
                <a:cubicBezTo>
                  <a:pt x="3524" y="4287"/>
                  <a:pt x="4001" y="3799"/>
                  <a:pt x="4608" y="3561"/>
                </a:cubicBezTo>
                <a:lnTo>
                  <a:pt x="5763" y="3108"/>
                </a:lnTo>
                <a:lnTo>
                  <a:pt x="4608" y="2656"/>
                </a:lnTo>
                <a:cubicBezTo>
                  <a:pt x="4001" y="2418"/>
                  <a:pt x="3524" y="1918"/>
                  <a:pt x="3310" y="1299"/>
                </a:cubicBezTo>
                <a:lnTo>
                  <a:pt x="2882" y="1"/>
                </a:lnTo>
                <a:close/>
              </a:path>
            </a:pathLst>
          </a:custGeom>
          <a:solidFill>
            <a:schemeClr val="lt2"/>
          </a:solidFill>
          <a:ln w="19050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2"/>
          <p:cNvSpPr/>
          <p:nvPr/>
        </p:nvSpPr>
        <p:spPr>
          <a:xfrm>
            <a:off x="1338102" y="2357862"/>
            <a:ext cx="198305" cy="213893"/>
          </a:xfrm>
          <a:custGeom>
            <a:avLst/>
            <a:gdLst/>
            <a:ahLst/>
            <a:cxnLst/>
            <a:rect l="l" t="t" r="r" b="b"/>
            <a:pathLst>
              <a:path w="5763" h="6216" extrusionOk="0">
                <a:moveTo>
                  <a:pt x="2882" y="1"/>
                </a:moveTo>
                <a:lnTo>
                  <a:pt x="2441" y="1299"/>
                </a:lnTo>
                <a:cubicBezTo>
                  <a:pt x="2239" y="1918"/>
                  <a:pt x="1762" y="2418"/>
                  <a:pt x="1143" y="2656"/>
                </a:cubicBezTo>
                <a:lnTo>
                  <a:pt x="0" y="3108"/>
                </a:lnTo>
                <a:lnTo>
                  <a:pt x="1143" y="3561"/>
                </a:lnTo>
                <a:cubicBezTo>
                  <a:pt x="1762" y="3799"/>
                  <a:pt x="2239" y="4287"/>
                  <a:pt x="2441" y="4918"/>
                </a:cubicBezTo>
                <a:lnTo>
                  <a:pt x="2882" y="6216"/>
                </a:lnTo>
                <a:lnTo>
                  <a:pt x="3310" y="4918"/>
                </a:lnTo>
                <a:cubicBezTo>
                  <a:pt x="3524" y="4287"/>
                  <a:pt x="4001" y="3799"/>
                  <a:pt x="4608" y="3561"/>
                </a:cubicBezTo>
                <a:lnTo>
                  <a:pt x="5763" y="3108"/>
                </a:lnTo>
                <a:lnTo>
                  <a:pt x="4608" y="2656"/>
                </a:lnTo>
                <a:cubicBezTo>
                  <a:pt x="4001" y="2418"/>
                  <a:pt x="3524" y="1918"/>
                  <a:pt x="3310" y="1299"/>
                </a:cubicBezTo>
                <a:lnTo>
                  <a:pt x="2882" y="1"/>
                </a:lnTo>
                <a:close/>
              </a:path>
            </a:pathLst>
          </a:custGeom>
          <a:solidFill>
            <a:schemeClr val="accent1"/>
          </a:solidFill>
          <a:ln w="19050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2"/>
          <p:cNvSpPr/>
          <p:nvPr/>
        </p:nvSpPr>
        <p:spPr>
          <a:xfrm>
            <a:off x="2206519" y="2012920"/>
            <a:ext cx="285888" cy="308360"/>
          </a:xfrm>
          <a:custGeom>
            <a:avLst/>
            <a:gdLst/>
            <a:ahLst/>
            <a:cxnLst/>
            <a:rect l="l" t="t" r="r" b="b"/>
            <a:pathLst>
              <a:path w="5763" h="6216" extrusionOk="0">
                <a:moveTo>
                  <a:pt x="2882" y="1"/>
                </a:moveTo>
                <a:lnTo>
                  <a:pt x="2441" y="1299"/>
                </a:lnTo>
                <a:cubicBezTo>
                  <a:pt x="2239" y="1918"/>
                  <a:pt x="1762" y="2418"/>
                  <a:pt x="1143" y="2656"/>
                </a:cubicBezTo>
                <a:lnTo>
                  <a:pt x="0" y="3108"/>
                </a:lnTo>
                <a:lnTo>
                  <a:pt x="1143" y="3561"/>
                </a:lnTo>
                <a:cubicBezTo>
                  <a:pt x="1762" y="3799"/>
                  <a:pt x="2239" y="4287"/>
                  <a:pt x="2441" y="4918"/>
                </a:cubicBezTo>
                <a:lnTo>
                  <a:pt x="2882" y="6216"/>
                </a:lnTo>
                <a:lnTo>
                  <a:pt x="3310" y="4918"/>
                </a:lnTo>
                <a:cubicBezTo>
                  <a:pt x="3524" y="4287"/>
                  <a:pt x="4001" y="3799"/>
                  <a:pt x="4608" y="3561"/>
                </a:cubicBezTo>
                <a:lnTo>
                  <a:pt x="5763" y="3108"/>
                </a:lnTo>
                <a:lnTo>
                  <a:pt x="4608" y="2656"/>
                </a:lnTo>
                <a:cubicBezTo>
                  <a:pt x="4001" y="2418"/>
                  <a:pt x="3524" y="1918"/>
                  <a:pt x="3310" y="1299"/>
                </a:cubicBezTo>
                <a:lnTo>
                  <a:pt x="2882" y="1"/>
                </a:lnTo>
                <a:close/>
              </a:path>
            </a:pathLst>
          </a:custGeom>
          <a:solidFill>
            <a:schemeClr val="accent4"/>
          </a:solidFill>
          <a:ln w="19050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2"/>
          <p:cNvSpPr/>
          <p:nvPr/>
        </p:nvSpPr>
        <p:spPr>
          <a:xfrm>
            <a:off x="1658244" y="2930770"/>
            <a:ext cx="285888" cy="308360"/>
          </a:xfrm>
          <a:custGeom>
            <a:avLst/>
            <a:gdLst/>
            <a:ahLst/>
            <a:cxnLst/>
            <a:rect l="l" t="t" r="r" b="b"/>
            <a:pathLst>
              <a:path w="5763" h="6216" extrusionOk="0">
                <a:moveTo>
                  <a:pt x="2882" y="1"/>
                </a:moveTo>
                <a:lnTo>
                  <a:pt x="2441" y="1299"/>
                </a:lnTo>
                <a:cubicBezTo>
                  <a:pt x="2239" y="1918"/>
                  <a:pt x="1762" y="2418"/>
                  <a:pt x="1143" y="2656"/>
                </a:cubicBezTo>
                <a:lnTo>
                  <a:pt x="0" y="3108"/>
                </a:lnTo>
                <a:lnTo>
                  <a:pt x="1143" y="3561"/>
                </a:lnTo>
                <a:cubicBezTo>
                  <a:pt x="1762" y="3799"/>
                  <a:pt x="2239" y="4287"/>
                  <a:pt x="2441" y="4918"/>
                </a:cubicBezTo>
                <a:lnTo>
                  <a:pt x="2882" y="6216"/>
                </a:lnTo>
                <a:lnTo>
                  <a:pt x="3310" y="4918"/>
                </a:lnTo>
                <a:cubicBezTo>
                  <a:pt x="3524" y="4287"/>
                  <a:pt x="4001" y="3799"/>
                  <a:pt x="4608" y="3561"/>
                </a:cubicBezTo>
                <a:lnTo>
                  <a:pt x="5763" y="3108"/>
                </a:lnTo>
                <a:lnTo>
                  <a:pt x="4608" y="2656"/>
                </a:lnTo>
                <a:cubicBezTo>
                  <a:pt x="4001" y="2418"/>
                  <a:pt x="3524" y="1918"/>
                  <a:pt x="3310" y="1299"/>
                </a:cubicBezTo>
                <a:lnTo>
                  <a:pt x="2882" y="1"/>
                </a:lnTo>
                <a:close/>
              </a:path>
            </a:pathLst>
          </a:custGeom>
          <a:solidFill>
            <a:schemeClr val="lt2"/>
          </a:solidFill>
          <a:ln w="19050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2"/>
          <p:cNvSpPr/>
          <p:nvPr/>
        </p:nvSpPr>
        <p:spPr>
          <a:xfrm>
            <a:off x="6752399" y="1920823"/>
            <a:ext cx="553882" cy="597420"/>
          </a:xfrm>
          <a:custGeom>
            <a:avLst/>
            <a:gdLst/>
            <a:ahLst/>
            <a:cxnLst/>
            <a:rect l="l" t="t" r="r" b="b"/>
            <a:pathLst>
              <a:path w="5763" h="6216" extrusionOk="0">
                <a:moveTo>
                  <a:pt x="2882" y="1"/>
                </a:moveTo>
                <a:lnTo>
                  <a:pt x="2441" y="1299"/>
                </a:lnTo>
                <a:cubicBezTo>
                  <a:pt x="2239" y="1918"/>
                  <a:pt x="1762" y="2418"/>
                  <a:pt x="1143" y="2656"/>
                </a:cubicBezTo>
                <a:lnTo>
                  <a:pt x="0" y="3108"/>
                </a:lnTo>
                <a:lnTo>
                  <a:pt x="1143" y="3561"/>
                </a:lnTo>
                <a:cubicBezTo>
                  <a:pt x="1762" y="3799"/>
                  <a:pt x="2239" y="4287"/>
                  <a:pt x="2441" y="4918"/>
                </a:cubicBezTo>
                <a:lnTo>
                  <a:pt x="2882" y="6216"/>
                </a:lnTo>
                <a:lnTo>
                  <a:pt x="3310" y="4918"/>
                </a:lnTo>
                <a:cubicBezTo>
                  <a:pt x="3524" y="4287"/>
                  <a:pt x="4001" y="3799"/>
                  <a:pt x="4608" y="3561"/>
                </a:cubicBezTo>
                <a:lnTo>
                  <a:pt x="5763" y="3108"/>
                </a:lnTo>
                <a:lnTo>
                  <a:pt x="4608" y="2656"/>
                </a:lnTo>
                <a:cubicBezTo>
                  <a:pt x="4001" y="2418"/>
                  <a:pt x="3524" y="1918"/>
                  <a:pt x="3310" y="1299"/>
                </a:cubicBezTo>
                <a:lnTo>
                  <a:pt x="2882" y="1"/>
                </a:lnTo>
                <a:close/>
              </a:path>
            </a:pathLst>
          </a:custGeom>
          <a:solidFill>
            <a:schemeClr val="accent5"/>
          </a:solidFill>
          <a:ln w="19050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2"/>
          <p:cNvSpPr/>
          <p:nvPr/>
        </p:nvSpPr>
        <p:spPr>
          <a:xfrm>
            <a:off x="1404152" y="1349987"/>
            <a:ext cx="198305" cy="213893"/>
          </a:xfrm>
          <a:custGeom>
            <a:avLst/>
            <a:gdLst/>
            <a:ahLst/>
            <a:cxnLst/>
            <a:rect l="l" t="t" r="r" b="b"/>
            <a:pathLst>
              <a:path w="5763" h="6216" extrusionOk="0">
                <a:moveTo>
                  <a:pt x="2882" y="1"/>
                </a:moveTo>
                <a:lnTo>
                  <a:pt x="2441" y="1299"/>
                </a:lnTo>
                <a:cubicBezTo>
                  <a:pt x="2239" y="1918"/>
                  <a:pt x="1762" y="2418"/>
                  <a:pt x="1143" y="2656"/>
                </a:cubicBezTo>
                <a:lnTo>
                  <a:pt x="0" y="3108"/>
                </a:lnTo>
                <a:lnTo>
                  <a:pt x="1143" y="3561"/>
                </a:lnTo>
                <a:cubicBezTo>
                  <a:pt x="1762" y="3799"/>
                  <a:pt x="2239" y="4287"/>
                  <a:pt x="2441" y="4918"/>
                </a:cubicBezTo>
                <a:lnTo>
                  <a:pt x="2882" y="6216"/>
                </a:lnTo>
                <a:lnTo>
                  <a:pt x="3310" y="4918"/>
                </a:lnTo>
                <a:cubicBezTo>
                  <a:pt x="3524" y="4287"/>
                  <a:pt x="4001" y="3799"/>
                  <a:pt x="4608" y="3561"/>
                </a:cubicBezTo>
                <a:lnTo>
                  <a:pt x="5763" y="3108"/>
                </a:lnTo>
                <a:lnTo>
                  <a:pt x="4608" y="2656"/>
                </a:lnTo>
                <a:cubicBezTo>
                  <a:pt x="4001" y="2418"/>
                  <a:pt x="3524" y="1918"/>
                  <a:pt x="3310" y="1299"/>
                </a:cubicBezTo>
                <a:lnTo>
                  <a:pt x="2882" y="1"/>
                </a:lnTo>
                <a:close/>
              </a:path>
            </a:pathLst>
          </a:custGeom>
          <a:solidFill>
            <a:schemeClr val="accent1"/>
          </a:solidFill>
          <a:ln w="19050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"/>
          <p:cNvSpPr/>
          <p:nvPr/>
        </p:nvSpPr>
        <p:spPr>
          <a:xfrm>
            <a:off x="7420014" y="2930768"/>
            <a:ext cx="147682" cy="158298"/>
          </a:xfrm>
          <a:custGeom>
            <a:avLst/>
            <a:gdLst/>
            <a:ahLst/>
            <a:cxnLst/>
            <a:rect l="l" t="t" r="r" b="b"/>
            <a:pathLst>
              <a:path w="2977" h="3191" extrusionOk="0">
                <a:moveTo>
                  <a:pt x="1488" y="0"/>
                </a:moveTo>
                <a:lnTo>
                  <a:pt x="1262" y="667"/>
                </a:lnTo>
                <a:cubicBezTo>
                  <a:pt x="1155" y="988"/>
                  <a:pt x="917" y="1238"/>
                  <a:pt x="595" y="1357"/>
                </a:cubicBezTo>
                <a:lnTo>
                  <a:pt x="0" y="1595"/>
                </a:lnTo>
                <a:lnTo>
                  <a:pt x="595" y="1822"/>
                </a:lnTo>
                <a:cubicBezTo>
                  <a:pt x="917" y="1941"/>
                  <a:pt x="1155" y="2203"/>
                  <a:pt x="1262" y="2524"/>
                </a:cubicBezTo>
                <a:lnTo>
                  <a:pt x="1488" y="3191"/>
                </a:lnTo>
                <a:lnTo>
                  <a:pt x="1715" y="2524"/>
                </a:lnTo>
                <a:cubicBezTo>
                  <a:pt x="1822" y="2203"/>
                  <a:pt x="2072" y="1941"/>
                  <a:pt x="2381" y="1822"/>
                </a:cubicBezTo>
                <a:lnTo>
                  <a:pt x="2977" y="1595"/>
                </a:lnTo>
                <a:lnTo>
                  <a:pt x="2381" y="1357"/>
                </a:lnTo>
                <a:cubicBezTo>
                  <a:pt x="2072" y="1238"/>
                  <a:pt x="1822" y="988"/>
                  <a:pt x="1715" y="667"/>
                </a:cubicBezTo>
                <a:lnTo>
                  <a:pt x="1488" y="0"/>
                </a:lnTo>
                <a:close/>
              </a:path>
            </a:pathLst>
          </a:custGeom>
          <a:solidFill>
            <a:schemeClr val="accent2"/>
          </a:solidFill>
          <a:ln w="19050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2"/>
          <p:cNvSpPr/>
          <p:nvPr/>
        </p:nvSpPr>
        <p:spPr>
          <a:xfrm>
            <a:off x="2968719" y="157870"/>
            <a:ext cx="285888" cy="308360"/>
          </a:xfrm>
          <a:custGeom>
            <a:avLst/>
            <a:gdLst/>
            <a:ahLst/>
            <a:cxnLst/>
            <a:rect l="l" t="t" r="r" b="b"/>
            <a:pathLst>
              <a:path w="5763" h="6216" extrusionOk="0">
                <a:moveTo>
                  <a:pt x="2882" y="1"/>
                </a:moveTo>
                <a:lnTo>
                  <a:pt x="2441" y="1299"/>
                </a:lnTo>
                <a:cubicBezTo>
                  <a:pt x="2239" y="1918"/>
                  <a:pt x="1762" y="2418"/>
                  <a:pt x="1143" y="2656"/>
                </a:cubicBezTo>
                <a:lnTo>
                  <a:pt x="0" y="3108"/>
                </a:lnTo>
                <a:lnTo>
                  <a:pt x="1143" y="3561"/>
                </a:lnTo>
                <a:cubicBezTo>
                  <a:pt x="1762" y="3799"/>
                  <a:pt x="2239" y="4287"/>
                  <a:pt x="2441" y="4918"/>
                </a:cubicBezTo>
                <a:lnTo>
                  <a:pt x="2882" y="6216"/>
                </a:lnTo>
                <a:lnTo>
                  <a:pt x="3310" y="4918"/>
                </a:lnTo>
                <a:cubicBezTo>
                  <a:pt x="3524" y="4287"/>
                  <a:pt x="4001" y="3799"/>
                  <a:pt x="4608" y="3561"/>
                </a:cubicBezTo>
                <a:lnTo>
                  <a:pt x="5763" y="3108"/>
                </a:lnTo>
                <a:lnTo>
                  <a:pt x="4608" y="2656"/>
                </a:lnTo>
                <a:cubicBezTo>
                  <a:pt x="4001" y="2418"/>
                  <a:pt x="3524" y="1918"/>
                  <a:pt x="3310" y="1299"/>
                </a:cubicBezTo>
                <a:lnTo>
                  <a:pt x="2882" y="1"/>
                </a:lnTo>
                <a:close/>
              </a:path>
            </a:pathLst>
          </a:custGeom>
          <a:solidFill>
            <a:schemeClr val="accent2"/>
          </a:solidFill>
          <a:ln w="19050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2"/>
          <p:cNvSpPr/>
          <p:nvPr/>
        </p:nvSpPr>
        <p:spPr>
          <a:xfrm>
            <a:off x="6166095" y="224979"/>
            <a:ext cx="489927" cy="528422"/>
          </a:xfrm>
          <a:custGeom>
            <a:avLst/>
            <a:gdLst/>
            <a:ahLst/>
            <a:cxnLst/>
            <a:rect l="l" t="t" r="r" b="b"/>
            <a:pathLst>
              <a:path w="5763" h="6216" extrusionOk="0">
                <a:moveTo>
                  <a:pt x="2882" y="1"/>
                </a:moveTo>
                <a:lnTo>
                  <a:pt x="2441" y="1299"/>
                </a:lnTo>
                <a:cubicBezTo>
                  <a:pt x="2239" y="1918"/>
                  <a:pt x="1762" y="2418"/>
                  <a:pt x="1143" y="2656"/>
                </a:cubicBezTo>
                <a:lnTo>
                  <a:pt x="0" y="3108"/>
                </a:lnTo>
                <a:lnTo>
                  <a:pt x="1143" y="3561"/>
                </a:lnTo>
                <a:cubicBezTo>
                  <a:pt x="1762" y="3799"/>
                  <a:pt x="2239" y="4287"/>
                  <a:pt x="2441" y="4918"/>
                </a:cubicBezTo>
                <a:lnTo>
                  <a:pt x="2882" y="6216"/>
                </a:lnTo>
                <a:lnTo>
                  <a:pt x="3310" y="4918"/>
                </a:lnTo>
                <a:cubicBezTo>
                  <a:pt x="3524" y="4287"/>
                  <a:pt x="4001" y="3799"/>
                  <a:pt x="4608" y="3561"/>
                </a:cubicBezTo>
                <a:lnTo>
                  <a:pt x="5763" y="3108"/>
                </a:lnTo>
                <a:lnTo>
                  <a:pt x="4608" y="2656"/>
                </a:lnTo>
                <a:cubicBezTo>
                  <a:pt x="4001" y="2418"/>
                  <a:pt x="3524" y="1918"/>
                  <a:pt x="3310" y="1299"/>
                </a:cubicBezTo>
                <a:lnTo>
                  <a:pt x="2882" y="1"/>
                </a:lnTo>
                <a:close/>
              </a:path>
            </a:pathLst>
          </a:custGeom>
          <a:solidFill>
            <a:schemeClr val="lt2"/>
          </a:solidFill>
          <a:ln w="19050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2"/>
          <p:cNvSpPr/>
          <p:nvPr/>
        </p:nvSpPr>
        <p:spPr>
          <a:xfrm>
            <a:off x="1801920" y="47841"/>
            <a:ext cx="489927" cy="528422"/>
          </a:xfrm>
          <a:custGeom>
            <a:avLst/>
            <a:gdLst/>
            <a:ahLst/>
            <a:cxnLst/>
            <a:rect l="l" t="t" r="r" b="b"/>
            <a:pathLst>
              <a:path w="5763" h="6216" extrusionOk="0">
                <a:moveTo>
                  <a:pt x="2882" y="1"/>
                </a:moveTo>
                <a:lnTo>
                  <a:pt x="2441" y="1299"/>
                </a:lnTo>
                <a:cubicBezTo>
                  <a:pt x="2239" y="1918"/>
                  <a:pt x="1762" y="2418"/>
                  <a:pt x="1143" y="2656"/>
                </a:cubicBezTo>
                <a:lnTo>
                  <a:pt x="0" y="3108"/>
                </a:lnTo>
                <a:lnTo>
                  <a:pt x="1143" y="3561"/>
                </a:lnTo>
                <a:cubicBezTo>
                  <a:pt x="1762" y="3799"/>
                  <a:pt x="2239" y="4287"/>
                  <a:pt x="2441" y="4918"/>
                </a:cubicBezTo>
                <a:lnTo>
                  <a:pt x="2882" y="6216"/>
                </a:lnTo>
                <a:lnTo>
                  <a:pt x="3310" y="4918"/>
                </a:lnTo>
                <a:cubicBezTo>
                  <a:pt x="3524" y="4287"/>
                  <a:pt x="4001" y="3799"/>
                  <a:pt x="4608" y="3561"/>
                </a:cubicBezTo>
                <a:lnTo>
                  <a:pt x="5763" y="3108"/>
                </a:lnTo>
                <a:lnTo>
                  <a:pt x="4608" y="2656"/>
                </a:lnTo>
                <a:cubicBezTo>
                  <a:pt x="4001" y="2418"/>
                  <a:pt x="3524" y="1918"/>
                  <a:pt x="3310" y="1299"/>
                </a:cubicBezTo>
                <a:lnTo>
                  <a:pt x="2882" y="1"/>
                </a:lnTo>
                <a:close/>
              </a:path>
            </a:pathLst>
          </a:custGeom>
          <a:solidFill>
            <a:schemeClr val="lt2"/>
          </a:solidFill>
          <a:ln w="19050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5" name="Google Shape;235;p6"/>
          <p:cNvGrpSpPr/>
          <p:nvPr/>
        </p:nvGrpSpPr>
        <p:grpSpPr>
          <a:xfrm>
            <a:off x="353167" y="163310"/>
            <a:ext cx="8452699" cy="4831682"/>
            <a:chOff x="345766" y="155909"/>
            <a:chExt cx="8452699" cy="4831682"/>
          </a:xfrm>
        </p:grpSpPr>
        <p:grpSp>
          <p:nvGrpSpPr>
            <p:cNvPr id="236" name="Google Shape;236;p6"/>
            <p:cNvGrpSpPr/>
            <p:nvPr/>
          </p:nvGrpSpPr>
          <p:grpSpPr>
            <a:xfrm>
              <a:off x="345766" y="155909"/>
              <a:ext cx="8452699" cy="4831682"/>
              <a:chOff x="271175" y="79714"/>
              <a:chExt cx="8452699" cy="4831682"/>
            </a:xfrm>
          </p:grpSpPr>
          <p:sp>
            <p:nvSpPr>
              <p:cNvPr id="237" name="Google Shape;237;p6"/>
              <p:cNvSpPr/>
              <p:nvPr/>
            </p:nvSpPr>
            <p:spPr>
              <a:xfrm>
                <a:off x="271175" y="79714"/>
                <a:ext cx="8452698" cy="4831682"/>
              </a:xfrm>
              <a:custGeom>
                <a:avLst/>
                <a:gdLst/>
                <a:ahLst/>
                <a:cxnLst/>
                <a:rect l="l" t="t" r="r" b="b"/>
                <a:pathLst>
                  <a:path w="36553" h="27968" extrusionOk="0">
                    <a:moveTo>
                      <a:pt x="0" y="0"/>
                    </a:moveTo>
                    <a:lnTo>
                      <a:pt x="0" y="27968"/>
                    </a:lnTo>
                    <a:lnTo>
                      <a:pt x="36553" y="27968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accent5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38;p6"/>
              <p:cNvSpPr/>
              <p:nvPr/>
            </p:nvSpPr>
            <p:spPr>
              <a:xfrm>
                <a:off x="271175" y="79723"/>
                <a:ext cx="8452698" cy="351722"/>
              </a:xfrm>
              <a:custGeom>
                <a:avLst/>
                <a:gdLst/>
                <a:ahLst/>
                <a:cxnLst/>
                <a:rect l="l" t="t" r="r" b="b"/>
                <a:pathLst>
                  <a:path w="36553" h="2620" extrusionOk="0">
                    <a:moveTo>
                      <a:pt x="0" y="0"/>
                    </a:moveTo>
                    <a:lnTo>
                      <a:pt x="0" y="2619"/>
                    </a:lnTo>
                    <a:lnTo>
                      <a:pt x="36553" y="2619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" name="Google Shape;239;p6"/>
              <p:cNvSpPr/>
              <p:nvPr/>
            </p:nvSpPr>
            <p:spPr>
              <a:xfrm>
                <a:off x="8224103" y="122754"/>
                <a:ext cx="364977" cy="269502"/>
              </a:xfrm>
              <a:custGeom>
                <a:avLst/>
                <a:gdLst/>
                <a:ahLst/>
                <a:cxnLst/>
                <a:rect l="l" t="t" r="r" b="b"/>
                <a:pathLst>
                  <a:path w="2454" h="1560" extrusionOk="0">
                    <a:moveTo>
                      <a:pt x="72" y="0"/>
                    </a:moveTo>
                    <a:cubicBezTo>
                      <a:pt x="24" y="0"/>
                      <a:pt x="0" y="36"/>
                      <a:pt x="0" y="72"/>
                    </a:cubicBezTo>
                    <a:cubicBezTo>
                      <a:pt x="0" y="119"/>
                      <a:pt x="24" y="143"/>
                      <a:pt x="72" y="143"/>
                    </a:cubicBezTo>
                    <a:lnTo>
                      <a:pt x="2310" y="143"/>
                    </a:lnTo>
                    <a:lnTo>
                      <a:pt x="2310" y="1477"/>
                    </a:lnTo>
                    <a:cubicBezTo>
                      <a:pt x="2310" y="1524"/>
                      <a:pt x="2334" y="1560"/>
                      <a:pt x="2382" y="1560"/>
                    </a:cubicBezTo>
                    <a:cubicBezTo>
                      <a:pt x="2417" y="1560"/>
                      <a:pt x="2453" y="1524"/>
                      <a:pt x="2453" y="1477"/>
                    </a:cubicBezTo>
                    <a:lnTo>
                      <a:pt x="2453" y="72"/>
                    </a:lnTo>
                    <a:cubicBezTo>
                      <a:pt x="2453" y="36"/>
                      <a:pt x="2417" y="0"/>
                      <a:pt x="23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240;p6"/>
              <p:cNvSpPr/>
              <p:nvPr/>
            </p:nvSpPr>
            <p:spPr>
              <a:xfrm>
                <a:off x="4845567" y="161946"/>
                <a:ext cx="1036891" cy="26950"/>
              </a:xfrm>
              <a:custGeom>
                <a:avLst/>
                <a:gdLst/>
                <a:ahLst/>
                <a:cxnLst/>
                <a:rect l="l" t="t" r="r" b="b"/>
                <a:pathLst>
                  <a:path w="6002" h="156" extrusionOk="0">
                    <a:moveTo>
                      <a:pt x="72" y="0"/>
                    </a:moveTo>
                    <a:cubicBezTo>
                      <a:pt x="36" y="0"/>
                      <a:pt x="1" y="36"/>
                      <a:pt x="1" y="72"/>
                    </a:cubicBezTo>
                    <a:cubicBezTo>
                      <a:pt x="1" y="119"/>
                      <a:pt x="36" y="155"/>
                      <a:pt x="72" y="155"/>
                    </a:cubicBezTo>
                    <a:lnTo>
                      <a:pt x="5930" y="155"/>
                    </a:lnTo>
                    <a:cubicBezTo>
                      <a:pt x="5978" y="155"/>
                      <a:pt x="6001" y="119"/>
                      <a:pt x="6001" y="72"/>
                    </a:cubicBezTo>
                    <a:cubicBezTo>
                      <a:pt x="6001" y="36"/>
                      <a:pt x="5978" y="0"/>
                      <a:pt x="5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41" name="Google Shape;241;p6"/>
            <p:cNvSpPr/>
            <p:nvPr/>
          </p:nvSpPr>
          <p:spPr>
            <a:xfrm>
              <a:off x="697224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6"/>
            <p:cNvSpPr/>
            <p:nvPr/>
          </p:nvSpPr>
          <p:spPr>
            <a:xfrm>
              <a:off x="94884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6"/>
            <p:cNvSpPr/>
            <p:nvPr/>
          </p:nvSpPr>
          <p:spPr>
            <a:xfrm>
              <a:off x="44559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4" name="Google Shape;244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5" name="Google Shape;245;p6"/>
          <p:cNvSpPr txBox="1">
            <a:spLocks noGrp="1"/>
          </p:cNvSpPr>
          <p:nvPr>
            <p:ph type="title"/>
          </p:nvPr>
        </p:nvSpPr>
        <p:spPr>
          <a:xfrm>
            <a:off x="697475" y="588564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8"/>
          <p:cNvSpPr txBox="1">
            <a:spLocks noGrp="1"/>
          </p:cNvSpPr>
          <p:nvPr>
            <p:ph type="title"/>
          </p:nvPr>
        </p:nvSpPr>
        <p:spPr>
          <a:xfrm>
            <a:off x="797325" y="671225"/>
            <a:ext cx="3489300" cy="409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ercentages">
  <p:cSld name="SECTION_TITLE_AND_DESCRIPTION_1_1_1"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9" name="Google Shape;529;p17"/>
          <p:cNvGrpSpPr/>
          <p:nvPr/>
        </p:nvGrpSpPr>
        <p:grpSpPr>
          <a:xfrm>
            <a:off x="353167" y="163310"/>
            <a:ext cx="8452699" cy="4831682"/>
            <a:chOff x="345766" y="155909"/>
            <a:chExt cx="8452699" cy="4831682"/>
          </a:xfrm>
        </p:grpSpPr>
        <p:grpSp>
          <p:nvGrpSpPr>
            <p:cNvPr id="530" name="Google Shape;530;p17"/>
            <p:cNvGrpSpPr/>
            <p:nvPr/>
          </p:nvGrpSpPr>
          <p:grpSpPr>
            <a:xfrm>
              <a:off x="345766" y="155909"/>
              <a:ext cx="8452699" cy="4831682"/>
              <a:chOff x="271175" y="79714"/>
              <a:chExt cx="8452699" cy="4831682"/>
            </a:xfrm>
          </p:grpSpPr>
          <p:sp>
            <p:nvSpPr>
              <p:cNvPr id="531" name="Google Shape;531;p17"/>
              <p:cNvSpPr/>
              <p:nvPr/>
            </p:nvSpPr>
            <p:spPr>
              <a:xfrm>
                <a:off x="271175" y="79714"/>
                <a:ext cx="8452698" cy="4831682"/>
              </a:xfrm>
              <a:custGeom>
                <a:avLst/>
                <a:gdLst/>
                <a:ahLst/>
                <a:cxnLst/>
                <a:rect l="l" t="t" r="r" b="b"/>
                <a:pathLst>
                  <a:path w="36553" h="27968" extrusionOk="0">
                    <a:moveTo>
                      <a:pt x="0" y="0"/>
                    </a:moveTo>
                    <a:lnTo>
                      <a:pt x="0" y="27968"/>
                    </a:lnTo>
                    <a:lnTo>
                      <a:pt x="36553" y="27968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accent5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" name="Google Shape;532;p17"/>
              <p:cNvSpPr/>
              <p:nvPr/>
            </p:nvSpPr>
            <p:spPr>
              <a:xfrm>
                <a:off x="271175" y="79723"/>
                <a:ext cx="8452698" cy="351722"/>
              </a:xfrm>
              <a:custGeom>
                <a:avLst/>
                <a:gdLst/>
                <a:ahLst/>
                <a:cxnLst/>
                <a:rect l="l" t="t" r="r" b="b"/>
                <a:pathLst>
                  <a:path w="36553" h="2620" extrusionOk="0">
                    <a:moveTo>
                      <a:pt x="0" y="0"/>
                    </a:moveTo>
                    <a:lnTo>
                      <a:pt x="0" y="2619"/>
                    </a:lnTo>
                    <a:lnTo>
                      <a:pt x="36553" y="2619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" name="Google Shape;533;p17"/>
              <p:cNvSpPr/>
              <p:nvPr/>
            </p:nvSpPr>
            <p:spPr>
              <a:xfrm>
                <a:off x="8224103" y="122754"/>
                <a:ext cx="364977" cy="269502"/>
              </a:xfrm>
              <a:custGeom>
                <a:avLst/>
                <a:gdLst/>
                <a:ahLst/>
                <a:cxnLst/>
                <a:rect l="l" t="t" r="r" b="b"/>
                <a:pathLst>
                  <a:path w="2454" h="1560" extrusionOk="0">
                    <a:moveTo>
                      <a:pt x="72" y="0"/>
                    </a:moveTo>
                    <a:cubicBezTo>
                      <a:pt x="24" y="0"/>
                      <a:pt x="0" y="36"/>
                      <a:pt x="0" y="72"/>
                    </a:cubicBezTo>
                    <a:cubicBezTo>
                      <a:pt x="0" y="119"/>
                      <a:pt x="24" y="143"/>
                      <a:pt x="72" y="143"/>
                    </a:cubicBezTo>
                    <a:lnTo>
                      <a:pt x="2310" y="143"/>
                    </a:lnTo>
                    <a:lnTo>
                      <a:pt x="2310" y="1477"/>
                    </a:lnTo>
                    <a:cubicBezTo>
                      <a:pt x="2310" y="1524"/>
                      <a:pt x="2334" y="1560"/>
                      <a:pt x="2382" y="1560"/>
                    </a:cubicBezTo>
                    <a:cubicBezTo>
                      <a:pt x="2417" y="1560"/>
                      <a:pt x="2453" y="1524"/>
                      <a:pt x="2453" y="1477"/>
                    </a:cubicBezTo>
                    <a:lnTo>
                      <a:pt x="2453" y="72"/>
                    </a:lnTo>
                    <a:cubicBezTo>
                      <a:pt x="2453" y="36"/>
                      <a:pt x="2417" y="0"/>
                      <a:pt x="23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" name="Google Shape;534;p17"/>
              <p:cNvSpPr/>
              <p:nvPr/>
            </p:nvSpPr>
            <p:spPr>
              <a:xfrm>
                <a:off x="4845567" y="161946"/>
                <a:ext cx="1036891" cy="26950"/>
              </a:xfrm>
              <a:custGeom>
                <a:avLst/>
                <a:gdLst/>
                <a:ahLst/>
                <a:cxnLst/>
                <a:rect l="l" t="t" r="r" b="b"/>
                <a:pathLst>
                  <a:path w="6002" h="156" extrusionOk="0">
                    <a:moveTo>
                      <a:pt x="72" y="0"/>
                    </a:moveTo>
                    <a:cubicBezTo>
                      <a:pt x="36" y="0"/>
                      <a:pt x="1" y="36"/>
                      <a:pt x="1" y="72"/>
                    </a:cubicBezTo>
                    <a:cubicBezTo>
                      <a:pt x="1" y="119"/>
                      <a:pt x="36" y="155"/>
                      <a:pt x="72" y="155"/>
                    </a:cubicBezTo>
                    <a:lnTo>
                      <a:pt x="5930" y="155"/>
                    </a:lnTo>
                    <a:cubicBezTo>
                      <a:pt x="5978" y="155"/>
                      <a:pt x="6001" y="119"/>
                      <a:pt x="6001" y="72"/>
                    </a:cubicBezTo>
                    <a:cubicBezTo>
                      <a:pt x="6001" y="36"/>
                      <a:pt x="5978" y="0"/>
                      <a:pt x="5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35" name="Google Shape;535;p17"/>
            <p:cNvSpPr/>
            <p:nvPr/>
          </p:nvSpPr>
          <p:spPr>
            <a:xfrm>
              <a:off x="697224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17"/>
            <p:cNvSpPr/>
            <p:nvPr/>
          </p:nvSpPr>
          <p:spPr>
            <a:xfrm>
              <a:off x="94884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17"/>
            <p:cNvSpPr/>
            <p:nvPr/>
          </p:nvSpPr>
          <p:spPr>
            <a:xfrm>
              <a:off x="44559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8" name="Google Shape;538;p17"/>
          <p:cNvSpPr txBox="1">
            <a:spLocks noGrp="1"/>
          </p:cNvSpPr>
          <p:nvPr>
            <p:ph type="title"/>
          </p:nvPr>
        </p:nvSpPr>
        <p:spPr>
          <a:xfrm>
            <a:off x="697475" y="586657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39" name="Google Shape;539;p17"/>
          <p:cNvSpPr txBox="1">
            <a:spLocks noGrp="1"/>
          </p:cNvSpPr>
          <p:nvPr>
            <p:ph type="subTitle" idx="1"/>
          </p:nvPr>
        </p:nvSpPr>
        <p:spPr>
          <a:xfrm>
            <a:off x="1005350" y="3382402"/>
            <a:ext cx="2253000" cy="61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40" name="Google Shape;540;p17"/>
          <p:cNvSpPr txBox="1">
            <a:spLocks noGrp="1"/>
          </p:cNvSpPr>
          <p:nvPr>
            <p:ph type="subTitle" idx="2"/>
          </p:nvPr>
        </p:nvSpPr>
        <p:spPr>
          <a:xfrm>
            <a:off x="3445494" y="3382402"/>
            <a:ext cx="2253000" cy="61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41" name="Google Shape;541;p17"/>
          <p:cNvSpPr txBox="1">
            <a:spLocks noGrp="1"/>
          </p:cNvSpPr>
          <p:nvPr>
            <p:ph type="subTitle" idx="3"/>
          </p:nvPr>
        </p:nvSpPr>
        <p:spPr>
          <a:xfrm>
            <a:off x="5885639" y="3382402"/>
            <a:ext cx="2253000" cy="61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42" name="Google Shape;542;p17"/>
          <p:cNvSpPr txBox="1">
            <a:spLocks noGrp="1"/>
          </p:cNvSpPr>
          <p:nvPr>
            <p:ph type="title" idx="4" hasCustomPrompt="1"/>
          </p:nvPr>
        </p:nvSpPr>
        <p:spPr>
          <a:xfrm>
            <a:off x="1423100" y="2827700"/>
            <a:ext cx="1417500" cy="69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3" name="Google Shape;543;p17"/>
          <p:cNvSpPr txBox="1">
            <a:spLocks noGrp="1"/>
          </p:cNvSpPr>
          <p:nvPr>
            <p:ph type="title" idx="5" hasCustomPrompt="1"/>
          </p:nvPr>
        </p:nvSpPr>
        <p:spPr>
          <a:xfrm>
            <a:off x="3863250" y="2827700"/>
            <a:ext cx="1417500" cy="69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4" name="Google Shape;544;p17"/>
          <p:cNvSpPr txBox="1">
            <a:spLocks noGrp="1"/>
          </p:cNvSpPr>
          <p:nvPr>
            <p:ph type="title" idx="6" hasCustomPrompt="1"/>
          </p:nvPr>
        </p:nvSpPr>
        <p:spPr>
          <a:xfrm>
            <a:off x="6303400" y="2824225"/>
            <a:ext cx="1417500" cy="69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2">
  <p:cSld name="TITLE_AND_TWO_COLUMNS_1"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7" name="Google Shape;587;p21"/>
          <p:cNvGrpSpPr/>
          <p:nvPr/>
        </p:nvGrpSpPr>
        <p:grpSpPr>
          <a:xfrm>
            <a:off x="353167" y="163310"/>
            <a:ext cx="8452699" cy="4831682"/>
            <a:chOff x="345766" y="155909"/>
            <a:chExt cx="8452699" cy="4831682"/>
          </a:xfrm>
        </p:grpSpPr>
        <p:grpSp>
          <p:nvGrpSpPr>
            <p:cNvPr id="588" name="Google Shape;588;p21"/>
            <p:cNvGrpSpPr/>
            <p:nvPr/>
          </p:nvGrpSpPr>
          <p:grpSpPr>
            <a:xfrm>
              <a:off x="345766" y="155909"/>
              <a:ext cx="8452699" cy="4831682"/>
              <a:chOff x="271175" y="79714"/>
              <a:chExt cx="8452699" cy="4831682"/>
            </a:xfrm>
          </p:grpSpPr>
          <p:sp>
            <p:nvSpPr>
              <p:cNvPr id="589" name="Google Shape;589;p21"/>
              <p:cNvSpPr/>
              <p:nvPr/>
            </p:nvSpPr>
            <p:spPr>
              <a:xfrm>
                <a:off x="271175" y="79714"/>
                <a:ext cx="8452698" cy="4831682"/>
              </a:xfrm>
              <a:custGeom>
                <a:avLst/>
                <a:gdLst/>
                <a:ahLst/>
                <a:cxnLst/>
                <a:rect l="l" t="t" r="r" b="b"/>
                <a:pathLst>
                  <a:path w="36553" h="27968" extrusionOk="0">
                    <a:moveTo>
                      <a:pt x="0" y="0"/>
                    </a:moveTo>
                    <a:lnTo>
                      <a:pt x="0" y="27968"/>
                    </a:lnTo>
                    <a:lnTo>
                      <a:pt x="36553" y="27968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accent5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" name="Google Shape;590;p21"/>
              <p:cNvSpPr/>
              <p:nvPr/>
            </p:nvSpPr>
            <p:spPr>
              <a:xfrm>
                <a:off x="271175" y="79723"/>
                <a:ext cx="8452698" cy="351722"/>
              </a:xfrm>
              <a:custGeom>
                <a:avLst/>
                <a:gdLst/>
                <a:ahLst/>
                <a:cxnLst/>
                <a:rect l="l" t="t" r="r" b="b"/>
                <a:pathLst>
                  <a:path w="36553" h="2620" extrusionOk="0">
                    <a:moveTo>
                      <a:pt x="0" y="0"/>
                    </a:moveTo>
                    <a:lnTo>
                      <a:pt x="0" y="2619"/>
                    </a:lnTo>
                    <a:lnTo>
                      <a:pt x="36553" y="2619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" name="Google Shape;591;p21"/>
              <p:cNvSpPr/>
              <p:nvPr/>
            </p:nvSpPr>
            <p:spPr>
              <a:xfrm>
                <a:off x="8224103" y="122754"/>
                <a:ext cx="364977" cy="269502"/>
              </a:xfrm>
              <a:custGeom>
                <a:avLst/>
                <a:gdLst/>
                <a:ahLst/>
                <a:cxnLst/>
                <a:rect l="l" t="t" r="r" b="b"/>
                <a:pathLst>
                  <a:path w="2454" h="1560" extrusionOk="0">
                    <a:moveTo>
                      <a:pt x="72" y="0"/>
                    </a:moveTo>
                    <a:cubicBezTo>
                      <a:pt x="24" y="0"/>
                      <a:pt x="0" y="36"/>
                      <a:pt x="0" y="72"/>
                    </a:cubicBezTo>
                    <a:cubicBezTo>
                      <a:pt x="0" y="119"/>
                      <a:pt x="24" y="143"/>
                      <a:pt x="72" y="143"/>
                    </a:cubicBezTo>
                    <a:lnTo>
                      <a:pt x="2310" y="143"/>
                    </a:lnTo>
                    <a:lnTo>
                      <a:pt x="2310" y="1477"/>
                    </a:lnTo>
                    <a:cubicBezTo>
                      <a:pt x="2310" y="1524"/>
                      <a:pt x="2334" y="1560"/>
                      <a:pt x="2382" y="1560"/>
                    </a:cubicBezTo>
                    <a:cubicBezTo>
                      <a:pt x="2417" y="1560"/>
                      <a:pt x="2453" y="1524"/>
                      <a:pt x="2453" y="1477"/>
                    </a:cubicBezTo>
                    <a:lnTo>
                      <a:pt x="2453" y="72"/>
                    </a:lnTo>
                    <a:cubicBezTo>
                      <a:pt x="2453" y="36"/>
                      <a:pt x="2417" y="0"/>
                      <a:pt x="23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" name="Google Shape;592;p21"/>
              <p:cNvSpPr/>
              <p:nvPr/>
            </p:nvSpPr>
            <p:spPr>
              <a:xfrm>
                <a:off x="4845567" y="161946"/>
                <a:ext cx="1036891" cy="26950"/>
              </a:xfrm>
              <a:custGeom>
                <a:avLst/>
                <a:gdLst/>
                <a:ahLst/>
                <a:cxnLst/>
                <a:rect l="l" t="t" r="r" b="b"/>
                <a:pathLst>
                  <a:path w="6002" h="156" extrusionOk="0">
                    <a:moveTo>
                      <a:pt x="72" y="0"/>
                    </a:moveTo>
                    <a:cubicBezTo>
                      <a:pt x="36" y="0"/>
                      <a:pt x="1" y="36"/>
                      <a:pt x="1" y="72"/>
                    </a:cubicBezTo>
                    <a:cubicBezTo>
                      <a:pt x="1" y="119"/>
                      <a:pt x="36" y="155"/>
                      <a:pt x="72" y="155"/>
                    </a:cubicBezTo>
                    <a:lnTo>
                      <a:pt x="5930" y="155"/>
                    </a:lnTo>
                    <a:cubicBezTo>
                      <a:pt x="5978" y="155"/>
                      <a:pt x="6001" y="119"/>
                      <a:pt x="6001" y="72"/>
                    </a:cubicBezTo>
                    <a:cubicBezTo>
                      <a:pt x="6001" y="36"/>
                      <a:pt x="5978" y="0"/>
                      <a:pt x="5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93" name="Google Shape;593;p21"/>
            <p:cNvSpPr/>
            <p:nvPr/>
          </p:nvSpPr>
          <p:spPr>
            <a:xfrm>
              <a:off x="697224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21"/>
            <p:cNvSpPr/>
            <p:nvPr/>
          </p:nvSpPr>
          <p:spPr>
            <a:xfrm>
              <a:off x="94884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21"/>
            <p:cNvSpPr/>
            <p:nvPr/>
          </p:nvSpPr>
          <p:spPr>
            <a:xfrm>
              <a:off x="44559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6" name="Google Shape;596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97" name="Google Shape;597;p21"/>
          <p:cNvSpPr txBox="1">
            <a:spLocks noGrp="1"/>
          </p:cNvSpPr>
          <p:nvPr>
            <p:ph type="title"/>
          </p:nvPr>
        </p:nvSpPr>
        <p:spPr>
          <a:xfrm>
            <a:off x="697475" y="593076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68C4CC-849E-4248-AD53-791A7698DC47}" type="datetimeFigureOut">
              <a:rPr lang="en-US" smtClean="0"/>
              <a:t>9/28/21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AB690A-C3B4-9D46-8C95-B3B8822C2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7931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Teko"/>
              <a:buNone/>
              <a:defRPr sz="2800" b="1">
                <a:solidFill>
                  <a:schemeClr val="accent3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Teko"/>
              <a:buNone/>
              <a:defRPr sz="2800">
                <a:solidFill>
                  <a:schemeClr val="accent3"/>
                </a:solidFill>
                <a:latin typeface="Teko"/>
                <a:ea typeface="Teko"/>
                <a:cs typeface="Teko"/>
                <a:sym typeface="Tek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Teko"/>
              <a:buNone/>
              <a:defRPr sz="2800">
                <a:solidFill>
                  <a:schemeClr val="accent3"/>
                </a:solidFill>
                <a:latin typeface="Teko"/>
                <a:ea typeface="Teko"/>
                <a:cs typeface="Teko"/>
                <a:sym typeface="Tek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Teko"/>
              <a:buNone/>
              <a:defRPr sz="2800">
                <a:solidFill>
                  <a:schemeClr val="accent3"/>
                </a:solidFill>
                <a:latin typeface="Teko"/>
                <a:ea typeface="Teko"/>
                <a:cs typeface="Teko"/>
                <a:sym typeface="Tek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Teko"/>
              <a:buNone/>
              <a:defRPr sz="2800">
                <a:solidFill>
                  <a:schemeClr val="accent3"/>
                </a:solidFill>
                <a:latin typeface="Teko"/>
                <a:ea typeface="Teko"/>
                <a:cs typeface="Teko"/>
                <a:sym typeface="Tek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Teko"/>
              <a:buNone/>
              <a:defRPr sz="2800">
                <a:solidFill>
                  <a:schemeClr val="accent3"/>
                </a:solidFill>
                <a:latin typeface="Teko"/>
                <a:ea typeface="Teko"/>
                <a:cs typeface="Teko"/>
                <a:sym typeface="Tek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Teko"/>
              <a:buNone/>
              <a:defRPr sz="2800">
                <a:solidFill>
                  <a:schemeClr val="accent3"/>
                </a:solidFill>
                <a:latin typeface="Teko"/>
                <a:ea typeface="Teko"/>
                <a:cs typeface="Teko"/>
                <a:sym typeface="Tek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Teko"/>
              <a:buNone/>
              <a:defRPr sz="2800">
                <a:solidFill>
                  <a:schemeClr val="accent3"/>
                </a:solidFill>
                <a:latin typeface="Teko"/>
                <a:ea typeface="Teko"/>
                <a:cs typeface="Teko"/>
                <a:sym typeface="Tek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Teko"/>
              <a:buNone/>
              <a:defRPr sz="2800">
                <a:solidFill>
                  <a:schemeClr val="accent3"/>
                </a:solidFill>
                <a:latin typeface="Teko"/>
                <a:ea typeface="Teko"/>
                <a:cs typeface="Teko"/>
                <a:sym typeface="Tek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loo 2"/>
              <a:buChar char="●"/>
              <a:defRPr sz="1800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Char char="○"/>
              <a:defRPr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Char char="■"/>
              <a:defRPr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Char char="●"/>
              <a:defRPr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Char char="○"/>
              <a:defRPr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Char char="■"/>
              <a:defRPr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Char char="●"/>
              <a:defRPr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Char char="○"/>
              <a:defRPr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Baloo 2"/>
              <a:buChar char="■"/>
              <a:defRPr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4" r:id="rId3"/>
    <p:sldLayoutId id="2147483658" r:id="rId4"/>
    <p:sldLayoutId id="2147483663" r:id="rId5"/>
    <p:sldLayoutId id="2147483667" r:id="rId6"/>
    <p:sldLayoutId id="2147483674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2880">
          <p15:clr>
            <a:srgbClr val="EA4335"/>
          </p15:clr>
        </p15:guide>
        <p15:guide id="2" pos="5760">
          <p15:clr>
            <a:srgbClr val="EA4335"/>
          </p15:clr>
        </p15:guide>
        <p15:guide id="3">
          <p15:clr>
            <a:srgbClr val="EA4335"/>
          </p15:clr>
        </p15:guide>
        <p15:guide id="4" pos="449">
          <p15:clr>
            <a:srgbClr val="EA4335"/>
          </p15:clr>
        </p15:guide>
        <p15:guide id="5" pos="5311">
          <p15:clr>
            <a:srgbClr val="EA4335"/>
          </p15:clr>
        </p15:guide>
        <p15:guide id="6" orient="horz" pos="1620">
          <p15:clr>
            <a:srgbClr val="EA4335"/>
          </p15:clr>
        </p15:guide>
        <p15:guide id="7" orient="horz" pos="340">
          <p15:clr>
            <a:srgbClr val="EA4335"/>
          </p15:clr>
        </p15:guide>
        <p15:guide id="8" orient="horz">
          <p15:clr>
            <a:srgbClr val="EA4335"/>
          </p15:clr>
        </p15:guide>
        <p15:guide id="9" orient="horz" pos="2903">
          <p15:clr>
            <a:srgbClr val="EA4335"/>
          </p15:clr>
        </p15:guide>
        <p15:guide id="10" orient="horz" pos="3237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athworks.com/help/stats/pca.html#d117e644227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athworks.com/help/stats/pca.html#d117e644227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athworks.com/help/stats/pca.html#d117e644227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gi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8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10" Type="http://schemas.openxmlformats.org/officeDocument/2006/relationships/image" Target="../media/image17.svg"/><Relationship Id="rId4" Type="http://schemas.openxmlformats.org/officeDocument/2006/relationships/image" Target="../media/image9.svg"/><Relationship Id="rId9" Type="http://schemas.openxmlformats.org/officeDocument/2006/relationships/image" Target="../media/image1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athworks.com/help/stats/pca.html#d117e644227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athworks.com/help/stats/reconstructionica.html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sv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sv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svg"/><Relationship Id="rId4" Type="http://schemas.openxmlformats.org/officeDocument/2006/relationships/image" Target="../media/image19.svg"/><Relationship Id="rId9" Type="http://schemas.openxmlformats.org/officeDocument/2006/relationships/image" Target="../media/image2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28"/>
          <p:cNvSpPr txBox="1">
            <a:spLocks noGrp="1"/>
          </p:cNvSpPr>
          <p:nvPr>
            <p:ph type="ctrTitle"/>
          </p:nvPr>
        </p:nvSpPr>
        <p:spPr>
          <a:xfrm>
            <a:off x="2155050" y="1546808"/>
            <a:ext cx="4836000" cy="1739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MATLAB </a:t>
            </a:r>
            <a:endParaRPr dirty="0"/>
          </a:p>
        </p:txBody>
      </p:sp>
      <p:sp>
        <p:nvSpPr>
          <p:cNvPr id="737" name="Google Shape;737;p28"/>
          <p:cNvSpPr txBox="1">
            <a:spLocks noGrp="1"/>
          </p:cNvSpPr>
          <p:nvPr>
            <p:ph type="subTitle" idx="1"/>
          </p:nvPr>
        </p:nvSpPr>
        <p:spPr>
          <a:xfrm>
            <a:off x="2391600" y="3321323"/>
            <a:ext cx="43608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 6: </a:t>
            </a:r>
            <a:r>
              <a:rPr lang="en" dirty="0"/>
              <a:t>data reduction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p40"/>
          <p:cNvSpPr txBox="1">
            <a:spLocks noGrp="1"/>
          </p:cNvSpPr>
          <p:nvPr>
            <p:ph type="title"/>
          </p:nvPr>
        </p:nvSpPr>
        <p:spPr>
          <a:xfrm>
            <a:off x="697475" y="586657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Set operations</a:t>
            </a:r>
            <a:endParaRPr dirty="0"/>
          </a:p>
        </p:txBody>
      </p:sp>
      <p:sp>
        <p:nvSpPr>
          <p:cNvPr id="1017" name="Google Shape;1017;p40"/>
          <p:cNvSpPr/>
          <p:nvPr/>
        </p:nvSpPr>
        <p:spPr>
          <a:xfrm>
            <a:off x="7904030" y="1176516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4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8" name="Google Shape;1018;p40"/>
          <p:cNvSpPr/>
          <p:nvPr/>
        </p:nvSpPr>
        <p:spPr>
          <a:xfrm>
            <a:off x="8510127" y="1827945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9" name="Google Shape;1019;p40"/>
          <p:cNvSpPr/>
          <p:nvPr/>
        </p:nvSpPr>
        <p:spPr>
          <a:xfrm>
            <a:off x="7635724" y="165652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0" name="Google Shape;1020;p40"/>
          <p:cNvSpPr/>
          <p:nvPr/>
        </p:nvSpPr>
        <p:spPr>
          <a:xfrm>
            <a:off x="8510120" y="725936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21" name="Google Shape;1021;p40"/>
          <p:cNvGrpSpPr/>
          <p:nvPr/>
        </p:nvGrpSpPr>
        <p:grpSpPr>
          <a:xfrm>
            <a:off x="106204" y="4196623"/>
            <a:ext cx="2348965" cy="1047005"/>
            <a:chOff x="207675" y="4196607"/>
            <a:chExt cx="2114090" cy="942314"/>
          </a:xfrm>
        </p:grpSpPr>
        <p:sp>
          <p:nvSpPr>
            <p:cNvPr id="1022" name="Google Shape;1022;p40"/>
            <p:cNvSpPr/>
            <p:nvPr/>
          </p:nvSpPr>
          <p:spPr>
            <a:xfrm>
              <a:off x="252785" y="4693315"/>
              <a:ext cx="2033294" cy="380317"/>
            </a:xfrm>
            <a:custGeom>
              <a:avLst/>
              <a:gdLst/>
              <a:ahLst/>
              <a:cxnLst/>
              <a:rect l="l" t="t" r="r" b="b"/>
              <a:pathLst>
                <a:path w="35970" h="6728" extrusionOk="0">
                  <a:moveTo>
                    <a:pt x="3334" y="1"/>
                  </a:moveTo>
                  <a:cubicBezTo>
                    <a:pt x="1489" y="1"/>
                    <a:pt x="0" y="1489"/>
                    <a:pt x="0" y="3334"/>
                  </a:cubicBezTo>
                  <a:lnTo>
                    <a:pt x="0" y="3406"/>
                  </a:lnTo>
                  <a:cubicBezTo>
                    <a:pt x="0" y="5239"/>
                    <a:pt x="1489" y="6728"/>
                    <a:pt x="3334" y="6728"/>
                  </a:cubicBezTo>
                  <a:lnTo>
                    <a:pt x="35969" y="6728"/>
                  </a:lnTo>
                  <a:lnTo>
                    <a:pt x="35969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40"/>
            <p:cNvSpPr/>
            <p:nvPr/>
          </p:nvSpPr>
          <p:spPr>
            <a:xfrm>
              <a:off x="248714" y="4689301"/>
              <a:ext cx="2041378" cy="389022"/>
            </a:xfrm>
            <a:custGeom>
              <a:avLst/>
              <a:gdLst/>
              <a:ahLst/>
              <a:cxnLst/>
              <a:rect l="l" t="t" r="r" b="b"/>
              <a:pathLst>
                <a:path w="36113" h="6882" extrusionOk="0">
                  <a:moveTo>
                    <a:pt x="35958" y="143"/>
                  </a:moveTo>
                  <a:lnTo>
                    <a:pt x="35958" y="6727"/>
                  </a:lnTo>
                  <a:lnTo>
                    <a:pt x="3406" y="6727"/>
                  </a:lnTo>
                  <a:cubicBezTo>
                    <a:pt x="1608" y="6727"/>
                    <a:pt x="144" y="5263"/>
                    <a:pt x="144" y="3477"/>
                  </a:cubicBezTo>
                  <a:lnTo>
                    <a:pt x="144" y="3405"/>
                  </a:lnTo>
                  <a:cubicBezTo>
                    <a:pt x="144" y="1607"/>
                    <a:pt x="1608" y="143"/>
                    <a:pt x="3406" y="143"/>
                  </a:cubicBezTo>
                  <a:close/>
                  <a:moveTo>
                    <a:pt x="3406" y="0"/>
                  </a:moveTo>
                  <a:cubicBezTo>
                    <a:pt x="1525" y="0"/>
                    <a:pt x="1" y="1524"/>
                    <a:pt x="1" y="3405"/>
                  </a:cubicBezTo>
                  <a:lnTo>
                    <a:pt x="1" y="3477"/>
                  </a:lnTo>
                  <a:cubicBezTo>
                    <a:pt x="1" y="5346"/>
                    <a:pt x="1525" y="6882"/>
                    <a:pt x="3406" y="6882"/>
                  </a:cubicBezTo>
                  <a:lnTo>
                    <a:pt x="36041" y="6882"/>
                  </a:lnTo>
                  <a:cubicBezTo>
                    <a:pt x="36077" y="6882"/>
                    <a:pt x="36113" y="6846"/>
                    <a:pt x="36113" y="6799"/>
                  </a:cubicBezTo>
                  <a:lnTo>
                    <a:pt x="36113" y="72"/>
                  </a:lnTo>
                  <a:cubicBezTo>
                    <a:pt x="36113" y="36"/>
                    <a:pt x="36077" y="0"/>
                    <a:pt x="36041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40"/>
            <p:cNvSpPr/>
            <p:nvPr/>
          </p:nvSpPr>
          <p:spPr>
            <a:xfrm>
              <a:off x="211745" y="4656289"/>
              <a:ext cx="2105932" cy="454368"/>
            </a:xfrm>
            <a:custGeom>
              <a:avLst/>
              <a:gdLst/>
              <a:ahLst/>
              <a:cxnLst/>
              <a:rect l="l" t="t" r="r" b="b"/>
              <a:pathLst>
                <a:path w="37255" h="8038" extrusionOk="0">
                  <a:moveTo>
                    <a:pt x="4024" y="1"/>
                  </a:moveTo>
                  <a:cubicBezTo>
                    <a:pt x="1798" y="1"/>
                    <a:pt x="0" y="1799"/>
                    <a:pt x="0" y="4025"/>
                  </a:cubicBezTo>
                  <a:cubicBezTo>
                    <a:pt x="0" y="6240"/>
                    <a:pt x="1810" y="8037"/>
                    <a:pt x="4024" y="8037"/>
                  </a:cubicBezTo>
                  <a:lnTo>
                    <a:pt x="37255" y="8037"/>
                  </a:lnTo>
                  <a:lnTo>
                    <a:pt x="37255" y="7383"/>
                  </a:lnTo>
                  <a:lnTo>
                    <a:pt x="4060" y="7383"/>
                  </a:lnTo>
                  <a:cubicBezTo>
                    <a:pt x="2215" y="7383"/>
                    <a:pt x="726" y="5894"/>
                    <a:pt x="726" y="4049"/>
                  </a:cubicBezTo>
                  <a:lnTo>
                    <a:pt x="726" y="3989"/>
                  </a:lnTo>
                  <a:cubicBezTo>
                    <a:pt x="726" y="2144"/>
                    <a:pt x="2215" y="656"/>
                    <a:pt x="4060" y="656"/>
                  </a:cubicBezTo>
                  <a:lnTo>
                    <a:pt x="37255" y="656"/>
                  </a:lnTo>
                  <a:lnTo>
                    <a:pt x="37255" y="1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40"/>
            <p:cNvSpPr/>
            <p:nvPr/>
          </p:nvSpPr>
          <p:spPr>
            <a:xfrm>
              <a:off x="207675" y="4652276"/>
              <a:ext cx="2114072" cy="462395"/>
            </a:xfrm>
            <a:custGeom>
              <a:avLst/>
              <a:gdLst/>
              <a:ahLst/>
              <a:cxnLst/>
              <a:rect l="l" t="t" r="r" b="b"/>
              <a:pathLst>
                <a:path w="37399" h="8180" extrusionOk="0">
                  <a:moveTo>
                    <a:pt x="37255" y="155"/>
                  </a:moveTo>
                  <a:lnTo>
                    <a:pt x="37255" y="655"/>
                  </a:lnTo>
                  <a:lnTo>
                    <a:pt x="4132" y="655"/>
                  </a:lnTo>
                  <a:cubicBezTo>
                    <a:pt x="2251" y="655"/>
                    <a:pt x="727" y="2179"/>
                    <a:pt x="727" y="4060"/>
                  </a:cubicBezTo>
                  <a:lnTo>
                    <a:pt x="727" y="4132"/>
                  </a:lnTo>
                  <a:cubicBezTo>
                    <a:pt x="727" y="6001"/>
                    <a:pt x="2251" y="7537"/>
                    <a:pt x="4132" y="7537"/>
                  </a:cubicBezTo>
                  <a:lnTo>
                    <a:pt x="37255" y="7537"/>
                  </a:lnTo>
                  <a:lnTo>
                    <a:pt x="37255" y="8037"/>
                  </a:lnTo>
                  <a:lnTo>
                    <a:pt x="4096" y="8037"/>
                  </a:lnTo>
                  <a:cubicBezTo>
                    <a:pt x="1918" y="8037"/>
                    <a:pt x="155" y="6263"/>
                    <a:pt x="155" y="4096"/>
                  </a:cubicBezTo>
                  <a:cubicBezTo>
                    <a:pt x="155" y="1917"/>
                    <a:pt x="1918" y="155"/>
                    <a:pt x="4096" y="155"/>
                  </a:cubicBezTo>
                  <a:close/>
                  <a:moveTo>
                    <a:pt x="4096" y="0"/>
                  </a:moveTo>
                  <a:cubicBezTo>
                    <a:pt x="1834" y="0"/>
                    <a:pt x="1" y="1834"/>
                    <a:pt x="1" y="4096"/>
                  </a:cubicBezTo>
                  <a:cubicBezTo>
                    <a:pt x="1" y="6346"/>
                    <a:pt x="1834" y="8180"/>
                    <a:pt x="4096" y="8180"/>
                  </a:cubicBezTo>
                  <a:lnTo>
                    <a:pt x="37327" y="8180"/>
                  </a:lnTo>
                  <a:cubicBezTo>
                    <a:pt x="37362" y="8180"/>
                    <a:pt x="37398" y="8156"/>
                    <a:pt x="37398" y="8108"/>
                  </a:cubicBezTo>
                  <a:lnTo>
                    <a:pt x="37398" y="7454"/>
                  </a:lnTo>
                  <a:cubicBezTo>
                    <a:pt x="37398" y="7418"/>
                    <a:pt x="37362" y="7382"/>
                    <a:pt x="37327" y="7382"/>
                  </a:cubicBezTo>
                  <a:lnTo>
                    <a:pt x="4132" y="7382"/>
                  </a:lnTo>
                  <a:cubicBezTo>
                    <a:pt x="2334" y="7382"/>
                    <a:pt x="870" y="5918"/>
                    <a:pt x="870" y="4132"/>
                  </a:cubicBezTo>
                  <a:lnTo>
                    <a:pt x="870" y="4060"/>
                  </a:lnTo>
                  <a:cubicBezTo>
                    <a:pt x="870" y="2262"/>
                    <a:pt x="2334" y="798"/>
                    <a:pt x="4132" y="798"/>
                  </a:cubicBezTo>
                  <a:lnTo>
                    <a:pt x="37327" y="798"/>
                  </a:lnTo>
                  <a:cubicBezTo>
                    <a:pt x="37362" y="798"/>
                    <a:pt x="37398" y="774"/>
                    <a:pt x="37398" y="727"/>
                  </a:cubicBezTo>
                  <a:lnTo>
                    <a:pt x="37398" y="72"/>
                  </a:lnTo>
                  <a:cubicBezTo>
                    <a:pt x="37398" y="36"/>
                    <a:pt x="37362" y="0"/>
                    <a:pt x="3732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40"/>
            <p:cNvSpPr/>
            <p:nvPr/>
          </p:nvSpPr>
          <p:spPr>
            <a:xfrm>
              <a:off x="1070522" y="5073576"/>
              <a:ext cx="1247166" cy="37082"/>
            </a:xfrm>
            <a:custGeom>
              <a:avLst/>
              <a:gdLst/>
              <a:ahLst/>
              <a:cxnLst/>
              <a:rect l="l" t="t" r="r" b="b"/>
              <a:pathLst>
                <a:path w="22063" h="656" extrusionOk="0">
                  <a:moveTo>
                    <a:pt x="405" y="1"/>
                  </a:moveTo>
                  <a:lnTo>
                    <a:pt x="0" y="655"/>
                  </a:lnTo>
                  <a:lnTo>
                    <a:pt x="22063" y="655"/>
                  </a:lnTo>
                  <a:lnTo>
                    <a:pt x="22063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40"/>
            <p:cNvSpPr/>
            <p:nvPr/>
          </p:nvSpPr>
          <p:spPr>
            <a:xfrm>
              <a:off x="1066508" y="5069562"/>
              <a:ext cx="1255250" cy="45109"/>
            </a:xfrm>
            <a:custGeom>
              <a:avLst/>
              <a:gdLst/>
              <a:ahLst/>
              <a:cxnLst/>
              <a:rect l="l" t="t" r="r" b="b"/>
              <a:pathLst>
                <a:path w="22206" h="798" extrusionOk="0">
                  <a:moveTo>
                    <a:pt x="22062" y="155"/>
                  </a:moveTo>
                  <a:lnTo>
                    <a:pt x="22062" y="655"/>
                  </a:lnTo>
                  <a:lnTo>
                    <a:pt x="214" y="655"/>
                  </a:lnTo>
                  <a:lnTo>
                    <a:pt x="512" y="155"/>
                  </a:lnTo>
                  <a:close/>
                  <a:moveTo>
                    <a:pt x="476" y="0"/>
                  </a:moveTo>
                  <a:cubicBezTo>
                    <a:pt x="452" y="0"/>
                    <a:pt x="429" y="12"/>
                    <a:pt x="405" y="36"/>
                  </a:cubicBezTo>
                  <a:lnTo>
                    <a:pt x="12" y="691"/>
                  </a:lnTo>
                  <a:cubicBezTo>
                    <a:pt x="0" y="714"/>
                    <a:pt x="0" y="738"/>
                    <a:pt x="12" y="762"/>
                  </a:cubicBezTo>
                  <a:cubicBezTo>
                    <a:pt x="24" y="786"/>
                    <a:pt x="48" y="798"/>
                    <a:pt x="71" y="798"/>
                  </a:cubicBezTo>
                  <a:lnTo>
                    <a:pt x="22134" y="798"/>
                  </a:lnTo>
                  <a:cubicBezTo>
                    <a:pt x="22169" y="798"/>
                    <a:pt x="22205" y="774"/>
                    <a:pt x="22205" y="726"/>
                  </a:cubicBezTo>
                  <a:lnTo>
                    <a:pt x="22205" y="72"/>
                  </a:lnTo>
                  <a:cubicBezTo>
                    <a:pt x="22205" y="36"/>
                    <a:pt x="22169" y="0"/>
                    <a:pt x="2213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40"/>
            <p:cNvSpPr/>
            <p:nvPr/>
          </p:nvSpPr>
          <p:spPr>
            <a:xfrm>
              <a:off x="1324955" y="4656289"/>
              <a:ext cx="992736" cy="37082"/>
            </a:xfrm>
            <a:custGeom>
              <a:avLst/>
              <a:gdLst/>
              <a:ahLst/>
              <a:cxnLst/>
              <a:rect l="l" t="t" r="r" b="b"/>
              <a:pathLst>
                <a:path w="17562" h="656" extrusionOk="0">
                  <a:moveTo>
                    <a:pt x="405" y="1"/>
                  </a:moveTo>
                  <a:lnTo>
                    <a:pt x="0" y="656"/>
                  </a:lnTo>
                  <a:lnTo>
                    <a:pt x="17562" y="656"/>
                  </a:lnTo>
                  <a:lnTo>
                    <a:pt x="17562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40"/>
            <p:cNvSpPr/>
            <p:nvPr/>
          </p:nvSpPr>
          <p:spPr>
            <a:xfrm>
              <a:off x="1320207" y="4652276"/>
              <a:ext cx="1001554" cy="45109"/>
            </a:xfrm>
            <a:custGeom>
              <a:avLst/>
              <a:gdLst/>
              <a:ahLst/>
              <a:cxnLst/>
              <a:rect l="l" t="t" r="r" b="b"/>
              <a:pathLst>
                <a:path w="17718" h="798" extrusionOk="0">
                  <a:moveTo>
                    <a:pt x="17574" y="155"/>
                  </a:moveTo>
                  <a:lnTo>
                    <a:pt x="17574" y="655"/>
                  </a:lnTo>
                  <a:lnTo>
                    <a:pt x="215" y="655"/>
                  </a:lnTo>
                  <a:lnTo>
                    <a:pt x="525" y="155"/>
                  </a:lnTo>
                  <a:close/>
                  <a:moveTo>
                    <a:pt x="477" y="0"/>
                  </a:moveTo>
                  <a:cubicBezTo>
                    <a:pt x="453" y="0"/>
                    <a:pt x="429" y="12"/>
                    <a:pt x="417" y="36"/>
                  </a:cubicBezTo>
                  <a:lnTo>
                    <a:pt x="25" y="691"/>
                  </a:lnTo>
                  <a:cubicBezTo>
                    <a:pt x="13" y="715"/>
                    <a:pt x="1" y="738"/>
                    <a:pt x="25" y="762"/>
                  </a:cubicBezTo>
                  <a:cubicBezTo>
                    <a:pt x="36" y="786"/>
                    <a:pt x="60" y="798"/>
                    <a:pt x="84" y="798"/>
                  </a:cubicBezTo>
                  <a:lnTo>
                    <a:pt x="17646" y="798"/>
                  </a:lnTo>
                  <a:cubicBezTo>
                    <a:pt x="17681" y="798"/>
                    <a:pt x="17717" y="774"/>
                    <a:pt x="17717" y="727"/>
                  </a:cubicBezTo>
                  <a:lnTo>
                    <a:pt x="17717" y="72"/>
                  </a:lnTo>
                  <a:cubicBezTo>
                    <a:pt x="17717" y="36"/>
                    <a:pt x="17681" y="0"/>
                    <a:pt x="17646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40"/>
            <p:cNvSpPr/>
            <p:nvPr/>
          </p:nvSpPr>
          <p:spPr>
            <a:xfrm>
              <a:off x="746785" y="4879743"/>
              <a:ext cx="1207484" cy="8140"/>
            </a:xfrm>
            <a:custGeom>
              <a:avLst/>
              <a:gdLst/>
              <a:ahLst/>
              <a:cxnLst/>
              <a:rect l="l" t="t" r="r" b="b"/>
              <a:pathLst>
                <a:path w="21361" h="144" extrusionOk="0">
                  <a:moveTo>
                    <a:pt x="72" y="1"/>
                  </a:moveTo>
                  <a:cubicBezTo>
                    <a:pt x="36" y="1"/>
                    <a:pt x="1" y="24"/>
                    <a:pt x="1" y="72"/>
                  </a:cubicBezTo>
                  <a:cubicBezTo>
                    <a:pt x="1" y="108"/>
                    <a:pt x="36" y="143"/>
                    <a:pt x="72" y="143"/>
                  </a:cubicBezTo>
                  <a:lnTo>
                    <a:pt x="21289" y="143"/>
                  </a:lnTo>
                  <a:cubicBezTo>
                    <a:pt x="21325" y="143"/>
                    <a:pt x="21360" y="108"/>
                    <a:pt x="21360" y="72"/>
                  </a:cubicBezTo>
                  <a:cubicBezTo>
                    <a:pt x="21360" y="24"/>
                    <a:pt x="21325" y="1"/>
                    <a:pt x="2128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40"/>
            <p:cNvSpPr/>
            <p:nvPr/>
          </p:nvSpPr>
          <p:spPr>
            <a:xfrm>
              <a:off x="467479" y="4879743"/>
              <a:ext cx="182471" cy="8140"/>
            </a:xfrm>
            <a:custGeom>
              <a:avLst/>
              <a:gdLst/>
              <a:ahLst/>
              <a:cxnLst/>
              <a:rect l="l" t="t" r="r" b="b"/>
              <a:pathLst>
                <a:path w="3228" h="144" extrusionOk="0">
                  <a:moveTo>
                    <a:pt x="72" y="1"/>
                  </a:moveTo>
                  <a:cubicBezTo>
                    <a:pt x="36" y="1"/>
                    <a:pt x="0" y="24"/>
                    <a:pt x="0" y="72"/>
                  </a:cubicBezTo>
                  <a:cubicBezTo>
                    <a:pt x="0" y="108"/>
                    <a:pt x="36" y="143"/>
                    <a:pt x="72" y="143"/>
                  </a:cubicBezTo>
                  <a:lnTo>
                    <a:pt x="3144" y="143"/>
                  </a:lnTo>
                  <a:cubicBezTo>
                    <a:pt x="3191" y="143"/>
                    <a:pt x="3227" y="108"/>
                    <a:pt x="3227" y="72"/>
                  </a:cubicBezTo>
                  <a:cubicBezTo>
                    <a:pt x="3227" y="24"/>
                    <a:pt x="3191" y="1"/>
                    <a:pt x="314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40"/>
            <p:cNvSpPr/>
            <p:nvPr/>
          </p:nvSpPr>
          <p:spPr>
            <a:xfrm>
              <a:off x="732653" y="4996868"/>
              <a:ext cx="873633" cy="8762"/>
            </a:xfrm>
            <a:custGeom>
              <a:avLst/>
              <a:gdLst/>
              <a:ahLst/>
              <a:cxnLst/>
              <a:rect l="l" t="t" r="r" b="b"/>
              <a:pathLst>
                <a:path w="15455" h="155" extrusionOk="0">
                  <a:moveTo>
                    <a:pt x="72" y="0"/>
                  </a:moveTo>
                  <a:cubicBezTo>
                    <a:pt x="36" y="0"/>
                    <a:pt x="1" y="36"/>
                    <a:pt x="1" y="84"/>
                  </a:cubicBezTo>
                  <a:cubicBezTo>
                    <a:pt x="1" y="119"/>
                    <a:pt x="36" y="155"/>
                    <a:pt x="72" y="155"/>
                  </a:cubicBezTo>
                  <a:lnTo>
                    <a:pt x="15372" y="155"/>
                  </a:lnTo>
                  <a:cubicBezTo>
                    <a:pt x="15419" y="155"/>
                    <a:pt x="15455" y="119"/>
                    <a:pt x="15455" y="84"/>
                  </a:cubicBezTo>
                  <a:cubicBezTo>
                    <a:pt x="15455" y="36"/>
                    <a:pt x="15419" y="0"/>
                    <a:pt x="1537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40"/>
            <p:cNvSpPr/>
            <p:nvPr/>
          </p:nvSpPr>
          <p:spPr>
            <a:xfrm>
              <a:off x="1066508" y="4735710"/>
              <a:ext cx="370877" cy="8140"/>
            </a:xfrm>
            <a:custGeom>
              <a:avLst/>
              <a:gdLst/>
              <a:ahLst/>
              <a:cxnLst/>
              <a:rect l="l" t="t" r="r" b="b"/>
              <a:pathLst>
                <a:path w="6561" h="144" extrusionOk="0">
                  <a:moveTo>
                    <a:pt x="71" y="1"/>
                  </a:moveTo>
                  <a:cubicBezTo>
                    <a:pt x="36" y="1"/>
                    <a:pt x="0" y="36"/>
                    <a:pt x="0" y="72"/>
                  </a:cubicBezTo>
                  <a:cubicBezTo>
                    <a:pt x="0" y="120"/>
                    <a:pt x="36" y="143"/>
                    <a:pt x="71" y="143"/>
                  </a:cubicBezTo>
                  <a:lnTo>
                    <a:pt x="6489" y="143"/>
                  </a:lnTo>
                  <a:cubicBezTo>
                    <a:pt x="6525" y="143"/>
                    <a:pt x="6560" y="120"/>
                    <a:pt x="6560" y="72"/>
                  </a:cubicBezTo>
                  <a:cubicBezTo>
                    <a:pt x="6560" y="36"/>
                    <a:pt x="6525" y="1"/>
                    <a:pt x="648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40"/>
            <p:cNvSpPr/>
            <p:nvPr/>
          </p:nvSpPr>
          <p:spPr>
            <a:xfrm>
              <a:off x="838982" y="4789581"/>
              <a:ext cx="173031" cy="345270"/>
            </a:xfrm>
            <a:custGeom>
              <a:avLst/>
              <a:gdLst/>
              <a:ahLst/>
              <a:cxnLst/>
              <a:rect l="l" t="t" r="r" b="b"/>
              <a:pathLst>
                <a:path w="3061" h="6108" extrusionOk="0">
                  <a:moveTo>
                    <a:pt x="1" y="0"/>
                  </a:moveTo>
                  <a:lnTo>
                    <a:pt x="1" y="6108"/>
                  </a:lnTo>
                  <a:lnTo>
                    <a:pt x="1525" y="4263"/>
                  </a:lnTo>
                  <a:lnTo>
                    <a:pt x="3061" y="6108"/>
                  </a:lnTo>
                  <a:lnTo>
                    <a:pt x="306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40"/>
            <p:cNvSpPr/>
            <p:nvPr/>
          </p:nvSpPr>
          <p:spPr>
            <a:xfrm>
              <a:off x="834969" y="4785511"/>
              <a:ext cx="181114" cy="353410"/>
            </a:xfrm>
            <a:custGeom>
              <a:avLst/>
              <a:gdLst/>
              <a:ahLst/>
              <a:cxnLst/>
              <a:rect l="l" t="t" r="r" b="b"/>
              <a:pathLst>
                <a:path w="3204" h="6252" extrusionOk="0">
                  <a:moveTo>
                    <a:pt x="3048" y="144"/>
                  </a:moveTo>
                  <a:lnTo>
                    <a:pt x="3048" y="5966"/>
                  </a:lnTo>
                  <a:lnTo>
                    <a:pt x="1655" y="4287"/>
                  </a:lnTo>
                  <a:cubicBezTo>
                    <a:pt x="1643" y="4275"/>
                    <a:pt x="1620" y="4263"/>
                    <a:pt x="1596" y="4263"/>
                  </a:cubicBezTo>
                  <a:cubicBezTo>
                    <a:pt x="1572" y="4263"/>
                    <a:pt x="1560" y="4275"/>
                    <a:pt x="1536" y="4287"/>
                  </a:cubicBezTo>
                  <a:lnTo>
                    <a:pt x="143" y="5966"/>
                  </a:lnTo>
                  <a:lnTo>
                    <a:pt x="143" y="144"/>
                  </a:lnTo>
                  <a:close/>
                  <a:moveTo>
                    <a:pt x="72" y="1"/>
                  </a:moveTo>
                  <a:cubicBezTo>
                    <a:pt x="24" y="1"/>
                    <a:pt x="0" y="36"/>
                    <a:pt x="0" y="72"/>
                  </a:cubicBezTo>
                  <a:lnTo>
                    <a:pt x="0" y="6180"/>
                  </a:lnTo>
                  <a:cubicBezTo>
                    <a:pt x="0" y="6204"/>
                    <a:pt x="12" y="6240"/>
                    <a:pt x="48" y="6240"/>
                  </a:cubicBezTo>
                  <a:cubicBezTo>
                    <a:pt x="58" y="6244"/>
                    <a:pt x="70" y="6247"/>
                    <a:pt x="82" y="6247"/>
                  </a:cubicBezTo>
                  <a:cubicBezTo>
                    <a:pt x="99" y="6247"/>
                    <a:pt x="117" y="6242"/>
                    <a:pt x="131" y="6228"/>
                  </a:cubicBezTo>
                  <a:lnTo>
                    <a:pt x="1596" y="4454"/>
                  </a:lnTo>
                  <a:lnTo>
                    <a:pt x="3072" y="6228"/>
                  </a:lnTo>
                  <a:cubicBezTo>
                    <a:pt x="3084" y="6240"/>
                    <a:pt x="3108" y="6251"/>
                    <a:pt x="3132" y="6251"/>
                  </a:cubicBezTo>
                  <a:cubicBezTo>
                    <a:pt x="3132" y="6251"/>
                    <a:pt x="3144" y="6251"/>
                    <a:pt x="3155" y="6240"/>
                  </a:cubicBezTo>
                  <a:cubicBezTo>
                    <a:pt x="3179" y="6240"/>
                    <a:pt x="3203" y="6204"/>
                    <a:pt x="3203" y="6180"/>
                  </a:cubicBezTo>
                  <a:lnTo>
                    <a:pt x="3203" y="72"/>
                  </a:lnTo>
                  <a:cubicBezTo>
                    <a:pt x="3203" y="36"/>
                    <a:pt x="3167" y="1"/>
                    <a:pt x="313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40"/>
            <p:cNvSpPr/>
            <p:nvPr/>
          </p:nvSpPr>
          <p:spPr>
            <a:xfrm>
              <a:off x="862554" y="4879064"/>
              <a:ext cx="8140" cy="169017"/>
            </a:xfrm>
            <a:custGeom>
              <a:avLst/>
              <a:gdLst/>
              <a:ahLst/>
              <a:cxnLst/>
              <a:rect l="l" t="t" r="r" b="b"/>
              <a:pathLst>
                <a:path w="144" h="2990" extrusionOk="0">
                  <a:moveTo>
                    <a:pt x="72" y="1"/>
                  </a:moveTo>
                  <a:cubicBezTo>
                    <a:pt x="24" y="1"/>
                    <a:pt x="0" y="36"/>
                    <a:pt x="0" y="84"/>
                  </a:cubicBezTo>
                  <a:lnTo>
                    <a:pt x="0" y="2918"/>
                  </a:lnTo>
                  <a:cubicBezTo>
                    <a:pt x="0" y="2965"/>
                    <a:pt x="24" y="2989"/>
                    <a:pt x="72" y="2989"/>
                  </a:cubicBezTo>
                  <a:cubicBezTo>
                    <a:pt x="108" y="2989"/>
                    <a:pt x="143" y="2965"/>
                    <a:pt x="143" y="2918"/>
                  </a:cubicBezTo>
                  <a:lnTo>
                    <a:pt x="143" y="84"/>
                  </a:lnTo>
                  <a:cubicBezTo>
                    <a:pt x="143" y="36"/>
                    <a:pt x="108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40"/>
            <p:cNvSpPr/>
            <p:nvPr/>
          </p:nvSpPr>
          <p:spPr>
            <a:xfrm>
              <a:off x="862554" y="4801000"/>
              <a:ext cx="92253" cy="56584"/>
            </a:xfrm>
            <a:custGeom>
              <a:avLst/>
              <a:gdLst/>
              <a:ahLst/>
              <a:cxnLst/>
              <a:rect l="l" t="t" r="r" b="b"/>
              <a:pathLst>
                <a:path w="1632" h="1001" extrusionOk="0">
                  <a:moveTo>
                    <a:pt x="72" y="1"/>
                  </a:moveTo>
                  <a:cubicBezTo>
                    <a:pt x="24" y="1"/>
                    <a:pt x="0" y="36"/>
                    <a:pt x="0" y="84"/>
                  </a:cubicBezTo>
                  <a:lnTo>
                    <a:pt x="0" y="917"/>
                  </a:lnTo>
                  <a:cubicBezTo>
                    <a:pt x="0" y="965"/>
                    <a:pt x="24" y="1001"/>
                    <a:pt x="72" y="1001"/>
                  </a:cubicBezTo>
                  <a:cubicBezTo>
                    <a:pt x="108" y="1001"/>
                    <a:pt x="143" y="965"/>
                    <a:pt x="143" y="917"/>
                  </a:cubicBezTo>
                  <a:lnTo>
                    <a:pt x="143" y="155"/>
                  </a:lnTo>
                  <a:lnTo>
                    <a:pt x="1560" y="155"/>
                  </a:lnTo>
                  <a:cubicBezTo>
                    <a:pt x="1596" y="155"/>
                    <a:pt x="1632" y="120"/>
                    <a:pt x="1632" y="84"/>
                  </a:cubicBezTo>
                  <a:cubicBezTo>
                    <a:pt x="1632" y="36"/>
                    <a:pt x="1596" y="1"/>
                    <a:pt x="156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40"/>
            <p:cNvSpPr/>
            <p:nvPr/>
          </p:nvSpPr>
          <p:spPr>
            <a:xfrm>
              <a:off x="252785" y="4238324"/>
              <a:ext cx="2033294" cy="380317"/>
            </a:xfrm>
            <a:custGeom>
              <a:avLst/>
              <a:gdLst/>
              <a:ahLst/>
              <a:cxnLst/>
              <a:rect l="l" t="t" r="r" b="b"/>
              <a:pathLst>
                <a:path w="35970" h="6728" extrusionOk="0">
                  <a:moveTo>
                    <a:pt x="3334" y="1"/>
                  </a:moveTo>
                  <a:cubicBezTo>
                    <a:pt x="1489" y="1"/>
                    <a:pt x="0" y="1489"/>
                    <a:pt x="0" y="3323"/>
                  </a:cubicBezTo>
                  <a:lnTo>
                    <a:pt x="0" y="3394"/>
                  </a:lnTo>
                  <a:cubicBezTo>
                    <a:pt x="0" y="5240"/>
                    <a:pt x="1489" y="6728"/>
                    <a:pt x="3334" y="6728"/>
                  </a:cubicBezTo>
                  <a:lnTo>
                    <a:pt x="35969" y="6728"/>
                  </a:lnTo>
                  <a:lnTo>
                    <a:pt x="35969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40"/>
            <p:cNvSpPr/>
            <p:nvPr/>
          </p:nvSpPr>
          <p:spPr>
            <a:xfrm>
              <a:off x="248714" y="4233632"/>
              <a:ext cx="2041378" cy="389079"/>
            </a:xfrm>
            <a:custGeom>
              <a:avLst/>
              <a:gdLst/>
              <a:ahLst/>
              <a:cxnLst/>
              <a:rect l="l" t="t" r="r" b="b"/>
              <a:pathLst>
                <a:path w="36113" h="6883" extrusionOk="0">
                  <a:moveTo>
                    <a:pt x="35958" y="155"/>
                  </a:moveTo>
                  <a:lnTo>
                    <a:pt x="35958" y="6739"/>
                  </a:lnTo>
                  <a:lnTo>
                    <a:pt x="3406" y="6739"/>
                  </a:lnTo>
                  <a:cubicBezTo>
                    <a:pt x="1608" y="6739"/>
                    <a:pt x="144" y="5275"/>
                    <a:pt x="144" y="3477"/>
                  </a:cubicBezTo>
                  <a:lnTo>
                    <a:pt x="144" y="3406"/>
                  </a:lnTo>
                  <a:cubicBezTo>
                    <a:pt x="144" y="1620"/>
                    <a:pt x="1608" y="155"/>
                    <a:pt x="3406" y="155"/>
                  </a:cubicBezTo>
                  <a:close/>
                  <a:moveTo>
                    <a:pt x="3406" y="1"/>
                  </a:moveTo>
                  <a:cubicBezTo>
                    <a:pt x="1525" y="1"/>
                    <a:pt x="1" y="1536"/>
                    <a:pt x="1" y="3406"/>
                  </a:cubicBezTo>
                  <a:lnTo>
                    <a:pt x="1" y="3477"/>
                  </a:lnTo>
                  <a:cubicBezTo>
                    <a:pt x="1" y="5358"/>
                    <a:pt x="1525" y="6882"/>
                    <a:pt x="3406" y="6882"/>
                  </a:cubicBezTo>
                  <a:lnTo>
                    <a:pt x="36041" y="6882"/>
                  </a:lnTo>
                  <a:cubicBezTo>
                    <a:pt x="36077" y="6882"/>
                    <a:pt x="36113" y="6847"/>
                    <a:pt x="36113" y="6811"/>
                  </a:cubicBezTo>
                  <a:lnTo>
                    <a:pt x="36113" y="84"/>
                  </a:lnTo>
                  <a:cubicBezTo>
                    <a:pt x="36113" y="36"/>
                    <a:pt x="36077" y="1"/>
                    <a:pt x="36041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40"/>
            <p:cNvSpPr/>
            <p:nvPr/>
          </p:nvSpPr>
          <p:spPr>
            <a:xfrm>
              <a:off x="211745" y="4201355"/>
              <a:ext cx="2105932" cy="454312"/>
            </a:xfrm>
            <a:custGeom>
              <a:avLst/>
              <a:gdLst/>
              <a:ahLst/>
              <a:cxnLst/>
              <a:rect l="l" t="t" r="r" b="b"/>
              <a:pathLst>
                <a:path w="37255" h="8037" extrusionOk="0">
                  <a:moveTo>
                    <a:pt x="4024" y="0"/>
                  </a:moveTo>
                  <a:cubicBezTo>
                    <a:pt x="1798" y="0"/>
                    <a:pt x="0" y="1798"/>
                    <a:pt x="0" y="4012"/>
                  </a:cubicBezTo>
                  <a:cubicBezTo>
                    <a:pt x="0" y="6239"/>
                    <a:pt x="1810" y="8037"/>
                    <a:pt x="4024" y="8037"/>
                  </a:cubicBezTo>
                  <a:lnTo>
                    <a:pt x="37255" y="8037"/>
                  </a:lnTo>
                  <a:lnTo>
                    <a:pt x="37255" y="7382"/>
                  </a:lnTo>
                  <a:lnTo>
                    <a:pt x="4060" y="7382"/>
                  </a:lnTo>
                  <a:cubicBezTo>
                    <a:pt x="2215" y="7382"/>
                    <a:pt x="726" y="5882"/>
                    <a:pt x="726" y="4048"/>
                  </a:cubicBezTo>
                  <a:lnTo>
                    <a:pt x="726" y="3977"/>
                  </a:lnTo>
                  <a:cubicBezTo>
                    <a:pt x="726" y="2143"/>
                    <a:pt x="2215" y="655"/>
                    <a:pt x="4060" y="655"/>
                  </a:cubicBezTo>
                  <a:lnTo>
                    <a:pt x="37255" y="655"/>
                  </a:lnTo>
                  <a:lnTo>
                    <a:pt x="3725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40"/>
            <p:cNvSpPr/>
            <p:nvPr/>
          </p:nvSpPr>
          <p:spPr>
            <a:xfrm>
              <a:off x="207675" y="4196607"/>
              <a:ext cx="2114072" cy="463130"/>
            </a:xfrm>
            <a:custGeom>
              <a:avLst/>
              <a:gdLst/>
              <a:ahLst/>
              <a:cxnLst/>
              <a:rect l="l" t="t" r="r" b="b"/>
              <a:pathLst>
                <a:path w="37399" h="8193" extrusionOk="0">
                  <a:moveTo>
                    <a:pt x="37255" y="156"/>
                  </a:moveTo>
                  <a:lnTo>
                    <a:pt x="37255" y="656"/>
                  </a:lnTo>
                  <a:lnTo>
                    <a:pt x="4132" y="656"/>
                  </a:lnTo>
                  <a:cubicBezTo>
                    <a:pt x="2251" y="656"/>
                    <a:pt x="727" y="2191"/>
                    <a:pt x="727" y="4061"/>
                  </a:cubicBezTo>
                  <a:lnTo>
                    <a:pt x="727" y="4132"/>
                  </a:lnTo>
                  <a:cubicBezTo>
                    <a:pt x="727" y="6013"/>
                    <a:pt x="2251" y="7537"/>
                    <a:pt x="4132" y="7537"/>
                  </a:cubicBezTo>
                  <a:lnTo>
                    <a:pt x="37255" y="7537"/>
                  </a:lnTo>
                  <a:lnTo>
                    <a:pt x="37255" y="8037"/>
                  </a:lnTo>
                  <a:lnTo>
                    <a:pt x="4096" y="8037"/>
                  </a:lnTo>
                  <a:cubicBezTo>
                    <a:pt x="1918" y="8037"/>
                    <a:pt x="155" y="6275"/>
                    <a:pt x="155" y="4096"/>
                  </a:cubicBezTo>
                  <a:cubicBezTo>
                    <a:pt x="155" y="1930"/>
                    <a:pt x="1918" y="156"/>
                    <a:pt x="4096" y="156"/>
                  </a:cubicBezTo>
                  <a:close/>
                  <a:moveTo>
                    <a:pt x="4096" y="1"/>
                  </a:moveTo>
                  <a:cubicBezTo>
                    <a:pt x="1834" y="1"/>
                    <a:pt x="1" y="1846"/>
                    <a:pt x="1" y="4096"/>
                  </a:cubicBezTo>
                  <a:cubicBezTo>
                    <a:pt x="1" y="6359"/>
                    <a:pt x="1834" y="8192"/>
                    <a:pt x="4096" y="8192"/>
                  </a:cubicBezTo>
                  <a:lnTo>
                    <a:pt x="37327" y="8192"/>
                  </a:lnTo>
                  <a:cubicBezTo>
                    <a:pt x="37362" y="8192"/>
                    <a:pt x="37398" y="8156"/>
                    <a:pt x="37398" y="8121"/>
                  </a:cubicBezTo>
                  <a:lnTo>
                    <a:pt x="37398" y="7466"/>
                  </a:lnTo>
                  <a:cubicBezTo>
                    <a:pt x="37398" y="7418"/>
                    <a:pt x="37362" y="7383"/>
                    <a:pt x="37327" y="7383"/>
                  </a:cubicBezTo>
                  <a:lnTo>
                    <a:pt x="4132" y="7383"/>
                  </a:lnTo>
                  <a:cubicBezTo>
                    <a:pt x="2334" y="7383"/>
                    <a:pt x="870" y="5930"/>
                    <a:pt x="870" y="4132"/>
                  </a:cubicBezTo>
                  <a:lnTo>
                    <a:pt x="870" y="4061"/>
                  </a:lnTo>
                  <a:cubicBezTo>
                    <a:pt x="870" y="2275"/>
                    <a:pt x="2334" y="810"/>
                    <a:pt x="4132" y="810"/>
                  </a:cubicBezTo>
                  <a:lnTo>
                    <a:pt x="37327" y="810"/>
                  </a:lnTo>
                  <a:cubicBezTo>
                    <a:pt x="37362" y="810"/>
                    <a:pt x="37398" y="775"/>
                    <a:pt x="37398" y="739"/>
                  </a:cubicBezTo>
                  <a:lnTo>
                    <a:pt x="37398" y="84"/>
                  </a:lnTo>
                  <a:cubicBezTo>
                    <a:pt x="37398" y="36"/>
                    <a:pt x="37362" y="1"/>
                    <a:pt x="37327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40"/>
            <p:cNvSpPr/>
            <p:nvPr/>
          </p:nvSpPr>
          <p:spPr>
            <a:xfrm>
              <a:off x="1348471" y="4618585"/>
              <a:ext cx="969221" cy="37082"/>
            </a:xfrm>
            <a:custGeom>
              <a:avLst/>
              <a:gdLst/>
              <a:ahLst/>
              <a:cxnLst/>
              <a:rect l="l" t="t" r="r" b="b"/>
              <a:pathLst>
                <a:path w="17146" h="656" extrusionOk="0">
                  <a:moveTo>
                    <a:pt x="394" y="1"/>
                  </a:moveTo>
                  <a:lnTo>
                    <a:pt x="1" y="656"/>
                  </a:lnTo>
                  <a:lnTo>
                    <a:pt x="17146" y="656"/>
                  </a:lnTo>
                  <a:lnTo>
                    <a:pt x="17146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40"/>
            <p:cNvSpPr/>
            <p:nvPr/>
          </p:nvSpPr>
          <p:spPr>
            <a:xfrm>
              <a:off x="1343779" y="4614572"/>
              <a:ext cx="977982" cy="45165"/>
            </a:xfrm>
            <a:custGeom>
              <a:avLst/>
              <a:gdLst/>
              <a:ahLst/>
              <a:cxnLst/>
              <a:rect l="l" t="t" r="r" b="b"/>
              <a:pathLst>
                <a:path w="17301" h="799" extrusionOk="0">
                  <a:moveTo>
                    <a:pt x="17157" y="143"/>
                  </a:moveTo>
                  <a:lnTo>
                    <a:pt x="17157" y="643"/>
                  </a:lnTo>
                  <a:lnTo>
                    <a:pt x="215" y="643"/>
                  </a:lnTo>
                  <a:lnTo>
                    <a:pt x="524" y="143"/>
                  </a:lnTo>
                  <a:close/>
                  <a:moveTo>
                    <a:pt x="477" y="0"/>
                  </a:moveTo>
                  <a:cubicBezTo>
                    <a:pt x="453" y="0"/>
                    <a:pt x="429" y="12"/>
                    <a:pt x="417" y="36"/>
                  </a:cubicBezTo>
                  <a:lnTo>
                    <a:pt x="12" y="679"/>
                  </a:lnTo>
                  <a:cubicBezTo>
                    <a:pt x="0" y="703"/>
                    <a:pt x="0" y="739"/>
                    <a:pt x="12" y="762"/>
                  </a:cubicBezTo>
                  <a:cubicBezTo>
                    <a:pt x="24" y="786"/>
                    <a:pt x="48" y="798"/>
                    <a:pt x="84" y="798"/>
                  </a:cubicBezTo>
                  <a:lnTo>
                    <a:pt x="17229" y="798"/>
                  </a:lnTo>
                  <a:cubicBezTo>
                    <a:pt x="17264" y="798"/>
                    <a:pt x="17300" y="762"/>
                    <a:pt x="17300" y="727"/>
                  </a:cubicBezTo>
                  <a:lnTo>
                    <a:pt x="17300" y="72"/>
                  </a:lnTo>
                  <a:cubicBezTo>
                    <a:pt x="17300" y="24"/>
                    <a:pt x="17264" y="0"/>
                    <a:pt x="1722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40"/>
            <p:cNvSpPr/>
            <p:nvPr/>
          </p:nvSpPr>
          <p:spPr>
            <a:xfrm>
              <a:off x="1602226" y="4201355"/>
              <a:ext cx="715469" cy="37026"/>
            </a:xfrm>
            <a:custGeom>
              <a:avLst/>
              <a:gdLst/>
              <a:ahLst/>
              <a:cxnLst/>
              <a:rect l="l" t="t" r="r" b="b"/>
              <a:pathLst>
                <a:path w="12657" h="655" extrusionOk="0">
                  <a:moveTo>
                    <a:pt x="405" y="0"/>
                  </a:moveTo>
                  <a:lnTo>
                    <a:pt x="0" y="655"/>
                  </a:lnTo>
                  <a:lnTo>
                    <a:pt x="12657" y="655"/>
                  </a:lnTo>
                  <a:lnTo>
                    <a:pt x="12657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40"/>
            <p:cNvSpPr/>
            <p:nvPr/>
          </p:nvSpPr>
          <p:spPr>
            <a:xfrm>
              <a:off x="1598156" y="4197285"/>
              <a:ext cx="723609" cy="45165"/>
            </a:xfrm>
            <a:custGeom>
              <a:avLst/>
              <a:gdLst/>
              <a:ahLst/>
              <a:cxnLst/>
              <a:rect l="l" t="t" r="r" b="b"/>
              <a:pathLst>
                <a:path w="12801" h="799" extrusionOk="0">
                  <a:moveTo>
                    <a:pt x="12657" y="144"/>
                  </a:moveTo>
                  <a:lnTo>
                    <a:pt x="12657" y="644"/>
                  </a:lnTo>
                  <a:lnTo>
                    <a:pt x="215" y="644"/>
                  </a:lnTo>
                  <a:lnTo>
                    <a:pt x="513" y="144"/>
                  </a:lnTo>
                  <a:close/>
                  <a:moveTo>
                    <a:pt x="477" y="1"/>
                  </a:moveTo>
                  <a:cubicBezTo>
                    <a:pt x="442" y="1"/>
                    <a:pt x="418" y="13"/>
                    <a:pt x="406" y="36"/>
                  </a:cubicBezTo>
                  <a:lnTo>
                    <a:pt x="13" y="691"/>
                  </a:lnTo>
                  <a:cubicBezTo>
                    <a:pt x="1" y="703"/>
                    <a:pt x="1" y="739"/>
                    <a:pt x="13" y="763"/>
                  </a:cubicBezTo>
                  <a:cubicBezTo>
                    <a:pt x="25" y="786"/>
                    <a:pt x="49" y="798"/>
                    <a:pt x="72" y="798"/>
                  </a:cubicBezTo>
                  <a:lnTo>
                    <a:pt x="12729" y="798"/>
                  </a:lnTo>
                  <a:cubicBezTo>
                    <a:pt x="12764" y="798"/>
                    <a:pt x="12800" y="763"/>
                    <a:pt x="12800" y="727"/>
                  </a:cubicBezTo>
                  <a:lnTo>
                    <a:pt x="12800" y="72"/>
                  </a:lnTo>
                  <a:cubicBezTo>
                    <a:pt x="12800" y="24"/>
                    <a:pt x="12764" y="1"/>
                    <a:pt x="1272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40"/>
            <p:cNvSpPr/>
            <p:nvPr/>
          </p:nvSpPr>
          <p:spPr>
            <a:xfrm>
              <a:off x="1366673" y="4315089"/>
              <a:ext cx="465787" cy="8762"/>
            </a:xfrm>
            <a:custGeom>
              <a:avLst/>
              <a:gdLst/>
              <a:ahLst/>
              <a:cxnLst/>
              <a:rect l="l" t="t" r="r" b="b"/>
              <a:pathLst>
                <a:path w="8240" h="155" extrusionOk="0">
                  <a:moveTo>
                    <a:pt x="72" y="0"/>
                  </a:moveTo>
                  <a:cubicBezTo>
                    <a:pt x="36" y="0"/>
                    <a:pt x="0" y="36"/>
                    <a:pt x="0" y="72"/>
                  </a:cubicBezTo>
                  <a:cubicBezTo>
                    <a:pt x="0" y="119"/>
                    <a:pt x="36" y="155"/>
                    <a:pt x="72" y="155"/>
                  </a:cubicBezTo>
                  <a:lnTo>
                    <a:pt x="8168" y="155"/>
                  </a:lnTo>
                  <a:cubicBezTo>
                    <a:pt x="8204" y="155"/>
                    <a:pt x="8239" y="119"/>
                    <a:pt x="8239" y="72"/>
                  </a:cubicBezTo>
                  <a:cubicBezTo>
                    <a:pt x="8239" y="36"/>
                    <a:pt x="8204" y="0"/>
                    <a:pt x="816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40"/>
            <p:cNvSpPr/>
            <p:nvPr/>
          </p:nvSpPr>
          <p:spPr>
            <a:xfrm>
              <a:off x="681495" y="4315089"/>
              <a:ext cx="566745" cy="8762"/>
            </a:xfrm>
            <a:custGeom>
              <a:avLst/>
              <a:gdLst/>
              <a:ahLst/>
              <a:cxnLst/>
              <a:rect l="l" t="t" r="r" b="b"/>
              <a:pathLst>
                <a:path w="10026" h="155" extrusionOk="0">
                  <a:moveTo>
                    <a:pt x="72" y="0"/>
                  </a:moveTo>
                  <a:cubicBezTo>
                    <a:pt x="36" y="0"/>
                    <a:pt x="1" y="36"/>
                    <a:pt x="1" y="72"/>
                  </a:cubicBezTo>
                  <a:cubicBezTo>
                    <a:pt x="1" y="119"/>
                    <a:pt x="36" y="155"/>
                    <a:pt x="72" y="155"/>
                  </a:cubicBezTo>
                  <a:lnTo>
                    <a:pt x="9942" y="155"/>
                  </a:lnTo>
                  <a:cubicBezTo>
                    <a:pt x="9990" y="155"/>
                    <a:pt x="10026" y="119"/>
                    <a:pt x="10026" y="72"/>
                  </a:cubicBezTo>
                  <a:cubicBezTo>
                    <a:pt x="10026" y="36"/>
                    <a:pt x="9990" y="0"/>
                    <a:pt x="994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40"/>
            <p:cNvSpPr/>
            <p:nvPr/>
          </p:nvSpPr>
          <p:spPr>
            <a:xfrm>
              <a:off x="1101499" y="4453694"/>
              <a:ext cx="712755" cy="8818"/>
            </a:xfrm>
            <a:custGeom>
              <a:avLst/>
              <a:gdLst/>
              <a:ahLst/>
              <a:cxnLst/>
              <a:rect l="l" t="t" r="r" b="b"/>
              <a:pathLst>
                <a:path w="12609" h="156" extrusionOk="0">
                  <a:moveTo>
                    <a:pt x="72" y="1"/>
                  </a:moveTo>
                  <a:cubicBezTo>
                    <a:pt x="24" y="1"/>
                    <a:pt x="0" y="37"/>
                    <a:pt x="0" y="84"/>
                  </a:cubicBezTo>
                  <a:cubicBezTo>
                    <a:pt x="0" y="120"/>
                    <a:pt x="24" y="156"/>
                    <a:pt x="72" y="156"/>
                  </a:cubicBezTo>
                  <a:lnTo>
                    <a:pt x="12537" y="156"/>
                  </a:lnTo>
                  <a:cubicBezTo>
                    <a:pt x="12573" y="156"/>
                    <a:pt x="12609" y="120"/>
                    <a:pt x="12609" y="84"/>
                  </a:cubicBezTo>
                  <a:cubicBezTo>
                    <a:pt x="12609" y="37"/>
                    <a:pt x="12573" y="1"/>
                    <a:pt x="12537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40"/>
            <p:cNvSpPr/>
            <p:nvPr/>
          </p:nvSpPr>
          <p:spPr>
            <a:xfrm>
              <a:off x="427796" y="4453694"/>
              <a:ext cx="565388" cy="8818"/>
            </a:xfrm>
            <a:custGeom>
              <a:avLst/>
              <a:gdLst/>
              <a:ahLst/>
              <a:cxnLst/>
              <a:rect l="l" t="t" r="r" b="b"/>
              <a:pathLst>
                <a:path w="10002" h="156" extrusionOk="0">
                  <a:moveTo>
                    <a:pt x="83" y="1"/>
                  </a:moveTo>
                  <a:cubicBezTo>
                    <a:pt x="36" y="1"/>
                    <a:pt x="0" y="37"/>
                    <a:pt x="0" y="84"/>
                  </a:cubicBezTo>
                  <a:cubicBezTo>
                    <a:pt x="0" y="120"/>
                    <a:pt x="36" y="156"/>
                    <a:pt x="83" y="156"/>
                  </a:cubicBezTo>
                  <a:lnTo>
                    <a:pt x="9918" y="156"/>
                  </a:lnTo>
                  <a:cubicBezTo>
                    <a:pt x="9966" y="156"/>
                    <a:pt x="10001" y="120"/>
                    <a:pt x="10001" y="84"/>
                  </a:cubicBezTo>
                  <a:cubicBezTo>
                    <a:pt x="10001" y="37"/>
                    <a:pt x="9966" y="1"/>
                    <a:pt x="9918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40"/>
            <p:cNvSpPr/>
            <p:nvPr/>
          </p:nvSpPr>
          <p:spPr>
            <a:xfrm>
              <a:off x="1038866" y="4531137"/>
              <a:ext cx="706085" cy="8762"/>
            </a:xfrm>
            <a:custGeom>
              <a:avLst/>
              <a:gdLst/>
              <a:ahLst/>
              <a:cxnLst/>
              <a:rect l="l" t="t" r="r" b="b"/>
              <a:pathLst>
                <a:path w="12491" h="155" extrusionOk="0">
                  <a:moveTo>
                    <a:pt x="72" y="0"/>
                  </a:moveTo>
                  <a:cubicBezTo>
                    <a:pt x="37" y="0"/>
                    <a:pt x="1" y="36"/>
                    <a:pt x="1" y="72"/>
                  </a:cubicBezTo>
                  <a:cubicBezTo>
                    <a:pt x="1" y="119"/>
                    <a:pt x="37" y="155"/>
                    <a:pt x="72" y="155"/>
                  </a:cubicBezTo>
                  <a:lnTo>
                    <a:pt x="12419" y="155"/>
                  </a:lnTo>
                  <a:cubicBezTo>
                    <a:pt x="12455" y="155"/>
                    <a:pt x="12491" y="119"/>
                    <a:pt x="12491" y="72"/>
                  </a:cubicBezTo>
                  <a:cubicBezTo>
                    <a:pt x="12491" y="36"/>
                    <a:pt x="12467" y="0"/>
                    <a:pt x="1241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40"/>
            <p:cNvSpPr/>
            <p:nvPr/>
          </p:nvSpPr>
          <p:spPr>
            <a:xfrm>
              <a:off x="568438" y="4387783"/>
              <a:ext cx="168282" cy="444928"/>
            </a:xfrm>
            <a:custGeom>
              <a:avLst/>
              <a:gdLst/>
              <a:ahLst/>
              <a:cxnLst/>
              <a:rect l="l" t="t" r="r" b="b"/>
              <a:pathLst>
                <a:path w="2977" h="7871" extrusionOk="0">
                  <a:moveTo>
                    <a:pt x="0" y="0"/>
                  </a:moveTo>
                  <a:lnTo>
                    <a:pt x="0" y="7870"/>
                  </a:lnTo>
                  <a:lnTo>
                    <a:pt x="1489" y="6025"/>
                  </a:lnTo>
                  <a:lnTo>
                    <a:pt x="2977" y="7870"/>
                  </a:lnTo>
                  <a:lnTo>
                    <a:pt x="2977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40"/>
            <p:cNvSpPr/>
            <p:nvPr/>
          </p:nvSpPr>
          <p:spPr>
            <a:xfrm>
              <a:off x="564368" y="4383713"/>
              <a:ext cx="176422" cy="453011"/>
            </a:xfrm>
            <a:custGeom>
              <a:avLst/>
              <a:gdLst/>
              <a:ahLst/>
              <a:cxnLst/>
              <a:rect l="l" t="t" r="r" b="b"/>
              <a:pathLst>
                <a:path w="3121" h="8014" extrusionOk="0">
                  <a:moveTo>
                    <a:pt x="2978" y="144"/>
                  </a:moveTo>
                  <a:lnTo>
                    <a:pt x="2978" y="7728"/>
                  </a:lnTo>
                  <a:lnTo>
                    <a:pt x="1620" y="6049"/>
                  </a:lnTo>
                  <a:cubicBezTo>
                    <a:pt x="1608" y="6037"/>
                    <a:pt x="1585" y="6025"/>
                    <a:pt x="1561" y="6025"/>
                  </a:cubicBezTo>
                  <a:cubicBezTo>
                    <a:pt x="1537" y="6025"/>
                    <a:pt x="1513" y="6037"/>
                    <a:pt x="1501" y="6049"/>
                  </a:cubicBezTo>
                  <a:lnTo>
                    <a:pt x="144" y="7728"/>
                  </a:lnTo>
                  <a:lnTo>
                    <a:pt x="144" y="144"/>
                  </a:lnTo>
                  <a:close/>
                  <a:moveTo>
                    <a:pt x="72" y="1"/>
                  </a:moveTo>
                  <a:cubicBezTo>
                    <a:pt x="25" y="1"/>
                    <a:pt x="1" y="36"/>
                    <a:pt x="1" y="72"/>
                  </a:cubicBezTo>
                  <a:lnTo>
                    <a:pt x="1" y="7942"/>
                  </a:lnTo>
                  <a:cubicBezTo>
                    <a:pt x="1" y="7966"/>
                    <a:pt x="13" y="8002"/>
                    <a:pt x="49" y="8014"/>
                  </a:cubicBezTo>
                  <a:cubicBezTo>
                    <a:pt x="72" y="8014"/>
                    <a:pt x="108" y="8014"/>
                    <a:pt x="132" y="7990"/>
                  </a:cubicBezTo>
                  <a:lnTo>
                    <a:pt x="1561" y="6216"/>
                  </a:lnTo>
                  <a:lnTo>
                    <a:pt x="2989" y="7990"/>
                  </a:lnTo>
                  <a:cubicBezTo>
                    <a:pt x="3013" y="8002"/>
                    <a:pt x="3025" y="8014"/>
                    <a:pt x="3049" y="8014"/>
                  </a:cubicBezTo>
                  <a:lnTo>
                    <a:pt x="3073" y="8014"/>
                  </a:lnTo>
                  <a:cubicBezTo>
                    <a:pt x="3109" y="8002"/>
                    <a:pt x="3120" y="7966"/>
                    <a:pt x="3120" y="7942"/>
                  </a:cubicBezTo>
                  <a:lnTo>
                    <a:pt x="3120" y="72"/>
                  </a:lnTo>
                  <a:cubicBezTo>
                    <a:pt x="3120" y="36"/>
                    <a:pt x="3097" y="1"/>
                    <a:pt x="304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40"/>
            <p:cNvSpPr/>
            <p:nvPr/>
          </p:nvSpPr>
          <p:spPr>
            <a:xfrm>
              <a:off x="706423" y="4636109"/>
              <a:ext cx="8140" cy="61276"/>
            </a:xfrm>
            <a:custGeom>
              <a:avLst/>
              <a:gdLst/>
              <a:ahLst/>
              <a:cxnLst/>
              <a:rect l="l" t="t" r="r" b="b"/>
              <a:pathLst>
                <a:path w="144" h="1084" extrusionOk="0">
                  <a:moveTo>
                    <a:pt x="72" y="0"/>
                  </a:moveTo>
                  <a:cubicBezTo>
                    <a:pt x="36" y="0"/>
                    <a:pt x="0" y="36"/>
                    <a:pt x="0" y="84"/>
                  </a:cubicBezTo>
                  <a:lnTo>
                    <a:pt x="0" y="1013"/>
                  </a:lnTo>
                  <a:cubicBezTo>
                    <a:pt x="0" y="1060"/>
                    <a:pt x="36" y="1084"/>
                    <a:pt x="72" y="1084"/>
                  </a:cubicBezTo>
                  <a:cubicBezTo>
                    <a:pt x="119" y="1084"/>
                    <a:pt x="143" y="1060"/>
                    <a:pt x="143" y="1013"/>
                  </a:cubicBezTo>
                  <a:lnTo>
                    <a:pt x="143" y="84"/>
                  </a:lnTo>
                  <a:cubicBezTo>
                    <a:pt x="143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40"/>
            <p:cNvSpPr/>
            <p:nvPr/>
          </p:nvSpPr>
          <p:spPr>
            <a:xfrm>
              <a:off x="633728" y="4402593"/>
              <a:ext cx="80834" cy="212035"/>
            </a:xfrm>
            <a:custGeom>
              <a:avLst/>
              <a:gdLst/>
              <a:ahLst/>
              <a:cxnLst/>
              <a:rect l="l" t="t" r="r" b="b"/>
              <a:pathLst>
                <a:path w="1430" h="3751" extrusionOk="0">
                  <a:moveTo>
                    <a:pt x="72" y="0"/>
                  </a:moveTo>
                  <a:cubicBezTo>
                    <a:pt x="24" y="0"/>
                    <a:pt x="0" y="36"/>
                    <a:pt x="0" y="83"/>
                  </a:cubicBezTo>
                  <a:cubicBezTo>
                    <a:pt x="0" y="119"/>
                    <a:pt x="24" y="155"/>
                    <a:pt x="72" y="155"/>
                  </a:cubicBezTo>
                  <a:lnTo>
                    <a:pt x="1286" y="155"/>
                  </a:lnTo>
                  <a:lnTo>
                    <a:pt x="1286" y="3667"/>
                  </a:lnTo>
                  <a:cubicBezTo>
                    <a:pt x="1286" y="3715"/>
                    <a:pt x="1322" y="3750"/>
                    <a:pt x="1358" y="3750"/>
                  </a:cubicBezTo>
                  <a:cubicBezTo>
                    <a:pt x="1405" y="3750"/>
                    <a:pt x="1429" y="3715"/>
                    <a:pt x="1429" y="3667"/>
                  </a:cubicBezTo>
                  <a:lnTo>
                    <a:pt x="1429" y="83"/>
                  </a:lnTo>
                  <a:cubicBezTo>
                    <a:pt x="1429" y="36"/>
                    <a:pt x="1405" y="0"/>
                    <a:pt x="135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2" name="Google Shape;743;p29">
            <a:extLst>
              <a:ext uri="{FF2B5EF4-FFF2-40B4-BE49-F238E27FC236}">
                <a16:creationId xmlns:a16="http://schemas.microsoft.com/office/drawing/2014/main" id="{05AA4FBC-935A-2C41-9458-6C0970A5F74B}"/>
              </a:ext>
            </a:extLst>
          </p:cNvPr>
          <p:cNvSpPr txBox="1">
            <a:spLocks/>
          </p:cNvSpPr>
          <p:nvPr/>
        </p:nvSpPr>
        <p:spPr>
          <a:xfrm>
            <a:off x="725980" y="1006770"/>
            <a:ext cx="7733400" cy="32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loo 2"/>
              <a:buNone/>
              <a:defRPr sz="16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2400" dirty="0"/>
              <a:t>Principal Component Analysis (PCA) extracts relevant orthogonal features, that we call </a:t>
            </a:r>
            <a:r>
              <a:rPr lang="en-US" sz="2400" b="1" dirty="0"/>
              <a:t>Principal Components</a:t>
            </a:r>
            <a:r>
              <a:rPr lang="en-US" sz="2400" dirty="0"/>
              <a:t>,  from a large pool of variables. </a:t>
            </a:r>
          </a:p>
          <a:p>
            <a:pPr algn="l">
              <a:lnSpc>
                <a:spcPct val="150000"/>
              </a:lnSpc>
            </a:pPr>
            <a:r>
              <a:rPr lang="en-US" sz="2400" dirty="0"/>
              <a:t>In </a:t>
            </a:r>
            <a:r>
              <a:rPr lang="en-US" sz="2400" b="1" dirty="0"/>
              <a:t>PCA</a:t>
            </a:r>
            <a:r>
              <a:rPr lang="en-US" sz="2400" dirty="0"/>
              <a:t> we attempt to find dimensions that maximize variance </a:t>
            </a:r>
            <a:endParaRPr lang="en-US" sz="2400" b="1" dirty="0"/>
          </a:p>
        </p:txBody>
      </p:sp>
      <p:pic>
        <p:nvPicPr>
          <p:cNvPr id="42" name="Picture 41" descr="A picture containing object&#10;&#10;Description automatically generated">
            <a:extLst>
              <a:ext uri="{FF2B5EF4-FFF2-40B4-BE49-F238E27FC236}">
                <a16:creationId xmlns:a16="http://schemas.microsoft.com/office/drawing/2014/main" id="{8AF3337F-3758-F04F-863D-E87E6EE00B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477" r="29462"/>
          <a:stretch/>
        </p:blipFill>
        <p:spPr>
          <a:xfrm>
            <a:off x="2547110" y="559091"/>
            <a:ext cx="4192049" cy="4405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3840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C6C15-C416-014D-9F7E-AF0CD830B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" y="17145"/>
            <a:ext cx="8229600" cy="742950"/>
          </a:xfrm>
        </p:spPr>
        <p:txBody>
          <a:bodyPr/>
          <a:lstStyle/>
          <a:p>
            <a:r>
              <a:rPr lang="en-US" b="1" dirty="0"/>
              <a:t>Methods: PCA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8CE1CB0-6CCB-9F43-BB63-AEF5003F44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9610" y="1"/>
            <a:ext cx="834390" cy="747215"/>
          </a:xfrm>
          <a:prstGeom prst="rect">
            <a:avLst/>
          </a:prstGeom>
        </p:spPr>
      </p:pic>
      <p:pic>
        <p:nvPicPr>
          <p:cNvPr id="4" name="Picture 3" descr="A picture containing object&#10;&#10;Description automatically generated">
            <a:extLst>
              <a:ext uri="{FF2B5EF4-FFF2-40B4-BE49-F238E27FC236}">
                <a16:creationId xmlns:a16="http://schemas.microsoft.com/office/drawing/2014/main" id="{A6885D12-9901-CB47-9729-C73C6D7A3B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597170" y="1040130"/>
            <a:ext cx="9020831" cy="36083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0B5E80F-021F-6241-8321-B1C5A1E734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5948" y="2999650"/>
            <a:ext cx="2000250" cy="179126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6641358-BE30-A141-B99D-695294FE3B9B}"/>
              </a:ext>
            </a:extLst>
          </p:cNvPr>
          <p:cNvSpPr txBox="1"/>
          <p:nvPr/>
        </p:nvSpPr>
        <p:spPr>
          <a:xfrm>
            <a:off x="3794761" y="1040130"/>
            <a:ext cx="52578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Principal Component Analysis (PCA extracts relevant features, that we call </a:t>
            </a:r>
            <a:r>
              <a:rPr lang="en-US" sz="1800" b="1" dirty="0"/>
              <a:t>Principal Components</a:t>
            </a:r>
            <a:r>
              <a:rPr lang="en-US" sz="1800" dirty="0"/>
              <a:t>,  from a large pool of variables</a:t>
            </a:r>
          </a:p>
          <a:p>
            <a:endParaRPr lang="en-US" sz="1800" dirty="0"/>
          </a:p>
          <a:p>
            <a:r>
              <a:rPr lang="en-US" sz="1800" dirty="0"/>
              <a:t>Each </a:t>
            </a:r>
            <a:r>
              <a:rPr lang="en-US" sz="1800" b="1" dirty="0"/>
              <a:t>Principal Component</a:t>
            </a:r>
            <a:r>
              <a:rPr lang="en-US" sz="1800" dirty="0"/>
              <a:t> describes a new set of orthogonal dimensions in your data that maximize the variance</a:t>
            </a:r>
          </a:p>
          <a:p>
            <a:endParaRPr lang="en-US" sz="1800" dirty="0"/>
          </a:p>
          <a:p>
            <a:endParaRPr lang="en-US" sz="18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8DA95B5-7D3F-474C-BC79-040C96F242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7146"/>
            <a:ext cx="9254359" cy="5115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6889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" name="Google Shape;1761;p54"/>
          <p:cNvSpPr txBox="1">
            <a:spLocks noGrp="1"/>
          </p:cNvSpPr>
          <p:nvPr>
            <p:ph type="title"/>
          </p:nvPr>
        </p:nvSpPr>
        <p:spPr>
          <a:xfrm>
            <a:off x="-2912418" y="555202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PCA </a:t>
            </a:r>
            <a:endParaRPr dirty="0"/>
          </a:p>
        </p:txBody>
      </p:sp>
      <p:grpSp>
        <p:nvGrpSpPr>
          <p:cNvPr id="1766" name="Google Shape;1766;p54"/>
          <p:cNvGrpSpPr/>
          <p:nvPr/>
        </p:nvGrpSpPr>
        <p:grpSpPr>
          <a:xfrm rot="-7217067">
            <a:off x="-809209" y="3690203"/>
            <a:ext cx="2435263" cy="1836747"/>
            <a:chOff x="1852738" y="206787"/>
            <a:chExt cx="2668014" cy="2012295"/>
          </a:xfrm>
        </p:grpSpPr>
        <p:sp>
          <p:nvSpPr>
            <p:cNvPr id="1767" name="Google Shape;1767;p54"/>
            <p:cNvSpPr/>
            <p:nvPr/>
          </p:nvSpPr>
          <p:spPr>
            <a:xfrm>
              <a:off x="1863109" y="218911"/>
              <a:ext cx="2657643" cy="1988923"/>
            </a:xfrm>
            <a:custGeom>
              <a:avLst/>
              <a:gdLst/>
              <a:ahLst/>
              <a:cxnLst/>
              <a:rect l="l" t="t" r="r" b="b"/>
              <a:pathLst>
                <a:path w="18194" h="13616" extrusionOk="0">
                  <a:moveTo>
                    <a:pt x="7859" y="1"/>
                  </a:moveTo>
                  <a:cubicBezTo>
                    <a:pt x="7037" y="1"/>
                    <a:pt x="6251" y="215"/>
                    <a:pt x="5573" y="584"/>
                  </a:cubicBezTo>
                  <a:cubicBezTo>
                    <a:pt x="5311" y="536"/>
                    <a:pt x="5037" y="524"/>
                    <a:pt x="4751" y="524"/>
                  </a:cubicBezTo>
                  <a:cubicBezTo>
                    <a:pt x="2132" y="524"/>
                    <a:pt x="1" y="2310"/>
                    <a:pt x="1" y="4525"/>
                  </a:cubicBezTo>
                  <a:cubicBezTo>
                    <a:pt x="1" y="5775"/>
                    <a:pt x="679" y="6882"/>
                    <a:pt x="1751" y="7621"/>
                  </a:cubicBezTo>
                  <a:cubicBezTo>
                    <a:pt x="1239" y="10121"/>
                    <a:pt x="3037" y="12693"/>
                    <a:pt x="5859" y="13419"/>
                  </a:cubicBezTo>
                  <a:cubicBezTo>
                    <a:pt x="6373" y="13552"/>
                    <a:pt x="6888" y="13616"/>
                    <a:pt x="7390" y="13616"/>
                  </a:cubicBezTo>
                  <a:cubicBezTo>
                    <a:pt x="8410" y="13616"/>
                    <a:pt x="9379" y="13354"/>
                    <a:pt x="10192" y="12883"/>
                  </a:cubicBezTo>
                  <a:cubicBezTo>
                    <a:pt x="10705" y="13113"/>
                    <a:pt x="11245" y="13235"/>
                    <a:pt x="11788" y="13235"/>
                  </a:cubicBezTo>
                  <a:cubicBezTo>
                    <a:pt x="12203" y="13235"/>
                    <a:pt x="12619" y="13164"/>
                    <a:pt x="13026" y="13014"/>
                  </a:cubicBezTo>
                  <a:cubicBezTo>
                    <a:pt x="14479" y="12478"/>
                    <a:pt x="15395" y="11073"/>
                    <a:pt x="15526" y="9454"/>
                  </a:cubicBezTo>
                  <a:cubicBezTo>
                    <a:pt x="16253" y="9454"/>
                    <a:pt x="16872" y="9228"/>
                    <a:pt x="17277" y="8740"/>
                  </a:cubicBezTo>
                  <a:cubicBezTo>
                    <a:pt x="18193" y="7621"/>
                    <a:pt x="17586" y="5596"/>
                    <a:pt x="15919" y="4215"/>
                  </a:cubicBezTo>
                  <a:cubicBezTo>
                    <a:pt x="14965" y="3435"/>
                    <a:pt x="13878" y="3028"/>
                    <a:pt x="12949" y="3028"/>
                  </a:cubicBezTo>
                  <a:cubicBezTo>
                    <a:pt x="12731" y="3028"/>
                    <a:pt x="12521" y="3051"/>
                    <a:pt x="12324" y="3096"/>
                  </a:cubicBezTo>
                  <a:cubicBezTo>
                    <a:pt x="11645" y="1286"/>
                    <a:pt x="9907" y="1"/>
                    <a:pt x="78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54"/>
            <p:cNvSpPr/>
            <p:nvPr/>
          </p:nvSpPr>
          <p:spPr>
            <a:xfrm>
              <a:off x="1852738" y="206787"/>
              <a:ext cx="2626237" cy="2012295"/>
            </a:xfrm>
            <a:custGeom>
              <a:avLst/>
              <a:gdLst/>
              <a:ahLst/>
              <a:cxnLst/>
              <a:rect l="l" t="t" r="r" b="b"/>
              <a:pathLst>
                <a:path w="17979" h="13776" extrusionOk="0">
                  <a:moveTo>
                    <a:pt x="7942" y="155"/>
                  </a:moveTo>
                  <a:cubicBezTo>
                    <a:pt x="9882" y="155"/>
                    <a:pt x="11645" y="1381"/>
                    <a:pt x="12323" y="3215"/>
                  </a:cubicBezTo>
                  <a:cubicBezTo>
                    <a:pt x="12335" y="3251"/>
                    <a:pt x="12371" y="3262"/>
                    <a:pt x="12407" y="3262"/>
                  </a:cubicBezTo>
                  <a:cubicBezTo>
                    <a:pt x="12607" y="3215"/>
                    <a:pt x="12818" y="3192"/>
                    <a:pt x="13036" y="3192"/>
                  </a:cubicBezTo>
                  <a:cubicBezTo>
                    <a:pt x="13971" y="3192"/>
                    <a:pt x="15035" y="3615"/>
                    <a:pt x="15943" y="4358"/>
                  </a:cubicBezTo>
                  <a:cubicBezTo>
                    <a:pt x="16740" y="5025"/>
                    <a:pt x="17324" y="5846"/>
                    <a:pt x="17574" y="6680"/>
                  </a:cubicBezTo>
                  <a:cubicBezTo>
                    <a:pt x="17824" y="7513"/>
                    <a:pt x="17729" y="8251"/>
                    <a:pt x="17300" y="8775"/>
                  </a:cubicBezTo>
                  <a:cubicBezTo>
                    <a:pt x="16931" y="9216"/>
                    <a:pt x="16336" y="9466"/>
                    <a:pt x="15633" y="9466"/>
                  </a:cubicBezTo>
                  <a:lnTo>
                    <a:pt x="15609" y="9466"/>
                  </a:lnTo>
                  <a:cubicBezTo>
                    <a:pt x="15574" y="9466"/>
                    <a:pt x="15538" y="9489"/>
                    <a:pt x="15538" y="9537"/>
                  </a:cubicBezTo>
                  <a:cubicBezTo>
                    <a:pt x="15383" y="11180"/>
                    <a:pt x="14442" y="12514"/>
                    <a:pt x="13073" y="13026"/>
                  </a:cubicBezTo>
                  <a:cubicBezTo>
                    <a:pt x="12680" y="13169"/>
                    <a:pt x="12265" y="13242"/>
                    <a:pt x="11845" y="13242"/>
                  </a:cubicBezTo>
                  <a:cubicBezTo>
                    <a:pt x="11326" y="13242"/>
                    <a:pt x="10800" y="13131"/>
                    <a:pt x="10299" y="12907"/>
                  </a:cubicBezTo>
                  <a:cubicBezTo>
                    <a:pt x="10287" y="12901"/>
                    <a:pt x="10275" y="12898"/>
                    <a:pt x="10263" y="12898"/>
                  </a:cubicBezTo>
                  <a:cubicBezTo>
                    <a:pt x="10251" y="12898"/>
                    <a:pt x="10240" y="12901"/>
                    <a:pt x="10228" y="12907"/>
                  </a:cubicBezTo>
                  <a:cubicBezTo>
                    <a:pt x="9408" y="13379"/>
                    <a:pt x="8448" y="13623"/>
                    <a:pt x="7464" y="13623"/>
                  </a:cubicBezTo>
                  <a:cubicBezTo>
                    <a:pt x="6961" y="13623"/>
                    <a:pt x="6452" y="13559"/>
                    <a:pt x="5953" y="13430"/>
                  </a:cubicBezTo>
                  <a:cubicBezTo>
                    <a:pt x="3167" y="12716"/>
                    <a:pt x="1393" y="10204"/>
                    <a:pt x="1893" y="7715"/>
                  </a:cubicBezTo>
                  <a:cubicBezTo>
                    <a:pt x="1893" y="7692"/>
                    <a:pt x="1881" y="7656"/>
                    <a:pt x="1858" y="7644"/>
                  </a:cubicBezTo>
                  <a:cubicBezTo>
                    <a:pt x="774" y="6894"/>
                    <a:pt x="143" y="5787"/>
                    <a:pt x="143" y="4608"/>
                  </a:cubicBezTo>
                  <a:cubicBezTo>
                    <a:pt x="143" y="2441"/>
                    <a:pt x="2250" y="679"/>
                    <a:pt x="4822" y="679"/>
                  </a:cubicBezTo>
                  <a:cubicBezTo>
                    <a:pt x="5096" y="679"/>
                    <a:pt x="5370" y="703"/>
                    <a:pt x="5644" y="738"/>
                  </a:cubicBezTo>
                  <a:cubicBezTo>
                    <a:pt x="5656" y="738"/>
                    <a:pt x="5679" y="738"/>
                    <a:pt x="5691" y="726"/>
                  </a:cubicBezTo>
                  <a:cubicBezTo>
                    <a:pt x="6370" y="357"/>
                    <a:pt x="7156" y="155"/>
                    <a:pt x="7942" y="155"/>
                  </a:cubicBezTo>
                  <a:close/>
                  <a:moveTo>
                    <a:pt x="7930" y="0"/>
                  </a:moveTo>
                  <a:cubicBezTo>
                    <a:pt x="7132" y="0"/>
                    <a:pt x="6334" y="203"/>
                    <a:pt x="5632" y="584"/>
                  </a:cubicBezTo>
                  <a:cubicBezTo>
                    <a:pt x="5358" y="548"/>
                    <a:pt x="5084" y="536"/>
                    <a:pt x="4822" y="536"/>
                  </a:cubicBezTo>
                  <a:cubicBezTo>
                    <a:pt x="2167" y="536"/>
                    <a:pt x="0" y="2358"/>
                    <a:pt x="0" y="4608"/>
                  </a:cubicBezTo>
                  <a:cubicBezTo>
                    <a:pt x="0" y="5822"/>
                    <a:pt x="631" y="6953"/>
                    <a:pt x="1739" y="7739"/>
                  </a:cubicBezTo>
                  <a:cubicBezTo>
                    <a:pt x="1250" y="10287"/>
                    <a:pt x="3072" y="12835"/>
                    <a:pt x="5906" y="13573"/>
                  </a:cubicBezTo>
                  <a:cubicBezTo>
                    <a:pt x="6418" y="13704"/>
                    <a:pt x="6942" y="13776"/>
                    <a:pt x="7465" y="13776"/>
                  </a:cubicBezTo>
                  <a:cubicBezTo>
                    <a:pt x="8454" y="13776"/>
                    <a:pt x="9430" y="13526"/>
                    <a:pt x="10263" y="13049"/>
                  </a:cubicBezTo>
                  <a:cubicBezTo>
                    <a:pt x="10787" y="13275"/>
                    <a:pt x="11332" y="13389"/>
                    <a:pt x="11869" y="13389"/>
                  </a:cubicBezTo>
                  <a:cubicBezTo>
                    <a:pt x="12297" y="13389"/>
                    <a:pt x="12719" y="13316"/>
                    <a:pt x="13121" y="13168"/>
                  </a:cubicBezTo>
                  <a:cubicBezTo>
                    <a:pt x="14526" y="12645"/>
                    <a:pt x="15502" y="11287"/>
                    <a:pt x="15669" y="9609"/>
                  </a:cubicBezTo>
                  <a:cubicBezTo>
                    <a:pt x="16407" y="9597"/>
                    <a:pt x="17026" y="9335"/>
                    <a:pt x="17407" y="8870"/>
                  </a:cubicBezTo>
                  <a:cubicBezTo>
                    <a:pt x="17871" y="8311"/>
                    <a:pt x="17979" y="7513"/>
                    <a:pt x="17717" y="6644"/>
                  </a:cubicBezTo>
                  <a:cubicBezTo>
                    <a:pt x="17455" y="5775"/>
                    <a:pt x="16848" y="4917"/>
                    <a:pt x="16038" y="4251"/>
                  </a:cubicBezTo>
                  <a:cubicBezTo>
                    <a:pt x="15089" y="3470"/>
                    <a:pt x="13984" y="3042"/>
                    <a:pt x="13016" y="3042"/>
                  </a:cubicBezTo>
                  <a:cubicBezTo>
                    <a:pt x="12818" y="3042"/>
                    <a:pt x="12626" y="3059"/>
                    <a:pt x="12442" y="3096"/>
                  </a:cubicBezTo>
                  <a:cubicBezTo>
                    <a:pt x="11728" y="1250"/>
                    <a:pt x="9918" y="0"/>
                    <a:pt x="79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54"/>
            <p:cNvSpPr/>
            <p:nvPr/>
          </p:nvSpPr>
          <p:spPr>
            <a:xfrm>
              <a:off x="3252705" y="1222283"/>
              <a:ext cx="320191" cy="890750"/>
            </a:xfrm>
            <a:custGeom>
              <a:avLst/>
              <a:gdLst/>
              <a:ahLst/>
              <a:cxnLst/>
              <a:rect l="l" t="t" r="r" b="b"/>
              <a:pathLst>
                <a:path w="2192" h="6098" extrusionOk="0">
                  <a:moveTo>
                    <a:pt x="91" y="1"/>
                  </a:moveTo>
                  <a:cubicBezTo>
                    <a:pt x="65" y="1"/>
                    <a:pt x="40" y="14"/>
                    <a:pt x="25" y="37"/>
                  </a:cubicBezTo>
                  <a:cubicBezTo>
                    <a:pt x="1" y="61"/>
                    <a:pt x="1" y="109"/>
                    <a:pt x="36" y="132"/>
                  </a:cubicBezTo>
                  <a:cubicBezTo>
                    <a:pt x="1822" y="1478"/>
                    <a:pt x="2013" y="3442"/>
                    <a:pt x="608" y="5978"/>
                  </a:cubicBezTo>
                  <a:cubicBezTo>
                    <a:pt x="596" y="6014"/>
                    <a:pt x="608" y="6062"/>
                    <a:pt x="644" y="6086"/>
                  </a:cubicBezTo>
                  <a:cubicBezTo>
                    <a:pt x="656" y="6086"/>
                    <a:pt x="667" y="6097"/>
                    <a:pt x="679" y="6097"/>
                  </a:cubicBezTo>
                  <a:cubicBezTo>
                    <a:pt x="703" y="6097"/>
                    <a:pt x="727" y="6074"/>
                    <a:pt x="739" y="6050"/>
                  </a:cubicBezTo>
                  <a:cubicBezTo>
                    <a:pt x="2191" y="3442"/>
                    <a:pt x="1977" y="1406"/>
                    <a:pt x="132" y="13"/>
                  </a:cubicBezTo>
                  <a:cubicBezTo>
                    <a:pt x="119" y="5"/>
                    <a:pt x="105" y="1"/>
                    <a:pt x="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54"/>
            <p:cNvSpPr/>
            <p:nvPr/>
          </p:nvSpPr>
          <p:spPr>
            <a:xfrm>
              <a:off x="2664906" y="293262"/>
              <a:ext cx="434858" cy="551862"/>
            </a:xfrm>
            <a:custGeom>
              <a:avLst/>
              <a:gdLst/>
              <a:ahLst/>
              <a:cxnLst/>
              <a:rect l="l" t="t" r="r" b="b"/>
              <a:pathLst>
                <a:path w="2977" h="3778" extrusionOk="0">
                  <a:moveTo>
                    <a:pt x="89" y="0"/>
                  </a:moveTo>
                  <a:cubicBezTo>
                    <a:pt x="60" y="0"/>
                    <a:pt x="34" y="22"/>
                    <a:pt x="24" y="51"/>
                  </a:cubicBezTo>
                  <a:cubicBezTo>
                    <a:pt x="0" y="87"/>
                    <a:pt x="24" y="134"/>
                    <a:pt x="60" y="146"/>
                  </a:cubicBezTo>
                  <a:cubicBezTo>
                    <a:pt x="1917" y="765"/>
                    <a:pt x="2822" y="1932"/>
                    <a:pt x="2834" y="3694"/>
                  </a:cubicBezTo>
                  <a:cubicBezTo>
                    <a:pt x="2834" y="3742"/>
                    <a:pt x="2858" y="3778"/>
                    <a:pt x="2906" y="3778"/>
                  </a:cubicBezTo>
                  <a:cubicBezTo>
                    <a:pt x="2941" y="3778"/>
                    <a:pt x="2977" y="3742"/>
                    <a:pt x="2977" y="3694"/>
                  </a:cubicBezTo>
                  <a:cubicBezTo>
                    <a:pt x="2965" y="1861"/>
                    <a:pt x="2036" y="646"/>
                    <a:pt x="108" y="4"/>
                  </a:cubicBezTo>
                  <a:cubicBezTo>
                    <a:pt x="101" y="1"/>
                    <a:pt x="95" y="0"/>
                    <a:pt x="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54"/>
            <p:cNvSpPr/>
            <p:nvPr/>
          </p:nvSpPr>
          <p:spPr>
            <a:xfrm>
              <a:off x="3364013" y="660634"/>
              <a:ext cx="309820" cy="184490"/>
            </a:xfrm>
            <a:custGeom>
              <a:avLst/>
              <a:gdLst/>
              <a:ahLst/>
              <a:cxnLst/>
              <a:rect l="l" t="t" r="r" b="b"/>
              <a:pathLst>
                <a:path w="2121" h="1263" extrusionOk="0">
                  <a:moveTo>
                    <a:pt x="2025" y="1"/>
                  </a:moveTo>
                  <a:cubicBezTo>
                    <a:pt x="1191" y="167"/>
                    <a:pt x="667" y="382"/>
                    <a:pt x="36" y="1132"/>
                  </a:cubicBezTo>
                  <a:cubicBezTo>
                    <a:pt x="1" y="1168"/>
                    <a:pt x="13" y="1215"/>
                    <a:pt x="36" y="1239"/>
                  </a:cubicBezTo>
                  <a:cubicBezTo>
                    <a:pt x="60" y="1251"/>
                    <a:pt x="72" y="1263"/>
                    <a:pt x="84" y="1263"/>
                  </a:cubicBezTo>
                  <a:cubicBezTo>
                    <a:pt x="108" y="1263"/>
                    <a:pt x="132" y="1251"/>
                    <a:pt x="144" y="1227"/>
                  </a:cubicBezTo>
                  <a:cubicBezTo>
                    <a:pt x="763" y="513"/>
                    <a:pt x="1239" y="322"/>
                    <a:pt x="2061" y="155"/>
                  </a:cubicBezTo>
                  <a:cubicBezTo>
                    <a:pt x="2096" y="144"/>
                    <a:pt x="2120" y="96"/>
                    <a:pt x="2120" y="60"/>
                  </a:cubicBezTo>
                  <a:cubicBezTo>
                    <a:pt x="2108" y="25"/>
                    <a:pt x="2072" y="1"/>
                    <a:pt x="20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54"/>
            <p:cNvSpPr/>
            <p:nvPr/>
          </p:nvSpPr>
          <p:spPr>
            <a:xfrm>
              <a:off x="3471815" y="1174956"/>
              <a:ext cx="247155" cy="418059"/>
            </a:xfrm>
            <a:custGeom>
              <a:avLst/>
              <a:gdLst/>
              <a:ahLst/>
              <a:cxnLst/>
              <a:rect l="l" t="t" r="r" b="b"/>
              <a:pathLst>
                <a:path w="1692" h="2862" extrusionOk="0">
                  <a:moveTo>
                    <a:pt x="1299" y="1"/>
                  </a:moveTo>
                  <a:cubicBezTo>
                    <a:pt x="1291" y="1"/>
                    <a:pt x="1283" y="2"/>
                    <a:pt x="1275" y="4"/>
                  </a:cubicBezTo>
                  <a:cubicBezTo>
                    <a:pt x="1239" y="28"/>
                    <a:pt x="1227" y="63"/>
                    <a:pt x="1239" y="99"/>
                  </a:cubicBezTo>
                  <a:cubicBezTo>
                    <a:pt x="1501" y="742"/>
                    <a:pt x="1549" y="1290"/>
                    <a:pt x="1346" y="1718"/>
                  </a:cubicBezTo>
                  <a:cubicBezTo>
                    <a:pt x="1156" y="2147"/>
                    <a:pt x="727" y="2492"/>
                    <a:pt x="60" y="2719"/>
                  </a:cubicBezTo>
                  <a:cubicBezTo>
                    <a:pt x="25" y="2730"/>
                    <a:pt x="1" y="2778"/>
                    <a:pt x="13" y="2814"/>
                  </a:cubicBezTo>
                  <a:cubicBezTo>
                    <a:pt x="25" y="2850"/>
                    <a:pt x="60" y="2861"/>
                    <a:pt x="84" y="2861"/>
                  </a:cubicBezTo>
                  <a:lnTo>
                    <a:pt x="108" y="2861"/>
                  </a:lnTo>
                  <a:cubicBezTo>
                    <a:pt x="811" y="2611"/>
                    <a:pt x="1275" y="2254"/>
                    <a:pt x="1489" y="1778"/>
                  </a:cubicBezTo>
                  <a:cubicBezTo>
                    <a:pt x="1692" y="1314"/>
                    <a:pt x="1656" y="730"/>
                    <a:pt x="1370" y="52"/>
                  </a:cubicBezTo>
                  <a:cubicBezTo>
                    <a:pt x="1360" y="22"/>
                    <a:pt x="1334" y="1"/>
                    <a:pt x="12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54"/>
            <p:cNvSpPr/>
            <p:nvPr/>
          </p:nvSpPr>
          <p:spPr>
            <a:xfrm>
              <a:off x="2289205" y="652016"/>
              <a:ext cx="438510" cy="547918"/>
            </a:xfrm>
            <a:custGeom>
              <a:avLst/>
              <a:gdLst/>
              <a:ahLst/>
              <a:cxnLst/>
              <a:rect l="l" t="t" r="r" b="b"/>
              <a:pathLst>
                <a:path w="3002" h="3751" extrusionOk="0">
                  <a:moveTo>
                    <a:pt x="2918" y="0"/>
                  </a:moveTo>
                  <a:cubicBezTo>
                    <a:pt x="2049" y="48"/>
                    <a:pt x="1215" y="512"/>
                    <a:pt x="691" y="1215"/>
                  </a:cubicBezTo>
                  <a:cubicBezTo>
                    <a:pt x="179" y="1929"/>
                    <a:pt x="1" y="2858"/>
                    <a:pt x="215" y="3703"/>
                  </a:cubicBezTo>
                  <a:cubicBezTo>
                    <a:pt x="227" y="3727"/>
                    <a:pt x="263" y="3751"/>
                    <a:pt x="286" y="3751"/>
                  </a:cubicBezTo>
                  <a:lnTo>
                    <a:pt x="310" y="3751"/>
                  </a:lnTo>
                  <a:cubicBezTo>
                    <a:pt x="346" y="3739"/>
                    <a:pt x="370" y="3703"/>
                    <a:pt x="358" y="3667"/>
                  </a:cubicBezTo>
                  <a:cubicBezTo>
                    <a:pt x="155" y="2870"/>
                    <a:pt x="322" y="1989"/>
                    <a:pt x="810" y="1310"/>
                  </a:cubicBezTo>
                  <a:cubicBezTo>
                    <a:pt x="1310" y="631"/>
                    <a:pt x="2096" y="203"/>
                    <a:pt x="2930" y="155"/>
                  </a:cubicBezTo>
                  <a:cubicBezTo>
                    <a:pt x="2977" y="143"/>
                    <a:pt x="3001" y="107"/>
                    <a:pt x="3001" y="72"/>
                  </a:cubicBezTo>
                  <a:cubicBezTo>
                    <a:pt x="3001" y="24"/>
                    <a:pt x="2965" y="0"/>
                    <a:pt x="29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74" name="Google Shape;1774;p54"/>
          <p:cNvGrpSpPr/>
          <p:nvPr/>
        </p:nvGrpSpPr>
        <p:grpSpPr>
          <a:xfrm rot="-3380372">
            <a:off x="7714794" y="3690239"/>
            <a:ext cx="2435181" cy="1836685"/>
            <a:chOff x="1852738" y="206787"/>
            <a:chExt cx="2668014" cy="2012295"/>
          </a:xfrm>
        </p:grpSpPr>
        <p:sp>
          <p:nvSpPr>
            <p:cNvPr id="1775" name="Google Shape;1775;p54"/>
            <p:cNvSpPr/>
            <p:nvPr/>
          </p:nvSpPr>
          <p:spPr>
            <a:xfrm>
              <a:off x="1863109" y="218911"/>
              <a:ext cx="2657643" cy="1988923"/>
            </a:xfrm>
            <a:custGeom>
              <a:avLst/>
              <a:gdLst/>
              <a:ahLst/>
              <a:cxnLst/>
              <a:rect l="l" t="t" r="r" b="b"/>
              <a:pathLst>
                <a:path w="18194" h="13616" extrusionOk="0">
                  <a:moveTo>
                    <a:pt x="7859" y="1"/>
                  </a:moveTo>
                  <a:cubicBezTo>
                    <a:pt x="7037" y="1"/>
                    <a:pt x="6251" y="215"/>
                    <a:pt x="5573" y="584"/>
                  </a:cubicBezTo>
                  <a:cubicBezTo>
                    <a:pt x="5311" y="536"/>
                    <a:pt x="5037" y="524"/>
                    <a:pt x="4751" y="524"/>
                  </a:cubicBezTo>
                  <a:cubicBezTo>
                    <a:pt x="2132" y="524"/>
                    <a:pt x="1" y="2310"/>
                    <a:pt x="1" y="4525"/>
                  </a:cubicBezTo>
                  <a:cubicBezTo>
                    <a:pt x="1" y="5775"/>
                    <a:pt x="679" y="6882"/>
                    <a:pt x="1751" y="7621"/>
                  </a:cubicBezTo>
                  <a:cubicBezTo>
                    <a:pt x="1239" y="10121"/>
                    <a:pt x="3037" y="12693"/>
                    <a:pt x="5859" y="13419"/>
                  </a:cubicBezTo>
                  <a:cubicBezTo>
                    <a:pt x="6373" y="13552"/>
                    <a:pt x="6888" y="13616"/>
                    <a:pt x="7390" y="13616"/>
                  </a:cubicBezTo>
                  <a:cubicBezTo>
                    <a:pt x="8410" y="13616"/>
                    <a:pt x="9379" y="13354"/>
                    <a:pt x="10192" y="12883"/>
                  </a:cubicBezTo>
                  <a:cubicBezTo>
                    <a:pt x="10705" y="13113"/>
                    <a:pt x="11245" y="13235"/>
                    <a:pt x="11788" y="13235"/>
                  </a:cubicBezTo>
                  <a:cubicBezTo>
                    <a:pt x="12203" y="13235"/>
                    <a:pt x="12619" y="13164"/>
                    <a:pt x="13026" y="13014"/>
                  </a:cubicBezTo>
                  <a:cubicBezTo>
                    <a:pt x="14479" y="12478"/>
                    <a:pt x="15395" y="11073"/>
                    <a:pt x="15526" y="9454"/>
                  </a:cubicBezTo>
                  <a:cubicBezTo>
                    <a:pt x="16253" y="9454"/>
                    <a:pt x="16872" y="9228"/>
                    <a:pt x="17277" y="8740"/>
                  </a:cubicBezTo>
                  <a:cubicBezTo>
                    <a:pt x="18193" y="7621"/>
                    <a:pt x="17586" y="5596"/>
                    <a:pt x="15919" y="4215"/>
                  </a:cubicBezTo>
                  <a:cubicBezTo>
                    <a:pt x="14965" y="3435"/>
                    <a:pt x="13878" y="3028"/>
                    <a:pt x="12949" y="3028"/>
                  </a:cubicBezTo>
                  <a:cubicBezTo>
                    <a:pt x="12731" y="3028"/>
                    <a:pt x="12521" y="3051"/>
                    <a:pt x="12324" y="3096"/>
                  </a:cubicBezTo>
                  <a:cubicBezTo>
                    <a:pt x="11645" y="1286"/>
                    <a:pt x="9907" y="1"/>
                    <a:pt x="78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54"/>
            <p:cNvSpPr/>
            <p:nvPr/>
          </p:nvSpPr>
          <p:spPr>
            <a:xfrm>
              <a:off x="1852738" y="206787"/>
              <a:ext cx="2626237" cy="2012295"/>
            </a:xfrm>
            <a:custGeom>
              <a:avLst/>
              <a:gdLst/>
              <a:ahLst/>
              <a:cxnLst/>
              <a:rect l="l" t="t" r="r" b="b"/>
              <a:pathLst>
                <a:path w="17979" h="13776" extrusionOk="0">
                  <a:moveTo>
                    <a:pt x="7942" y="155"/>
                  </a:moveTo>
                  <a:cubicBezTo>
                    <a:pt x="9882" y="155"/>
                    <a:pt x="11645" y="1381"/>
                    <a:pt x="12323" y="3215"/>
                  </a:cubicBezTo>
                  <a:cubicBezTo>
                    <a:pt x="12335" y="3251"/>
                    <a:pt x="12371" y="3262"/>
                    <a:pt x="12407" y="3262"/>
                  </a:cubicBezTo>
                  <a:cubicBezTo>
                    <a:pt x="12607" y="3215"/>
                    <a:pt x="12818" y="3192"/>
                    <a:pt x="13036" y="3192"/>
                  </a:cubicBezTo>
                  <a:cubicBezTo>
                    <a:pt x="13971" y="3192"/>
                    <a:pt x="15035" y="3615"/>
                    <a:pt x="15943" y="4358"/>
                  </a:cubicBezTo>
                  <a:cubicBezTo>
                    <a:pt x="16740" y="5025"/>
                    <a:pt x="17324" y="5846"/>
                    <a:pt x="17574" y="6680"/>
                  </a:cubicBezTo>
                  <a:cubicBezTo>
                    <a:pt x="17824" y="7513"/>
                    <a:pt x="17729" y="8251"/>
                    <a:pt x="17300" y="8775"/>
                  </a:cubicBezTo>
                  <a:cubicBezTo>
                    <a:pt x="16931" y="9216"/>
                    <a:pt x="16336" y="9466"/>
                    <a:pt x="15633" y="9466"/>
                  </a:cubicBezTo>
                  <a:lnTo>
                    <a:pt x="15609" y="9466"/>
                  </a:lnTo>
                  <a:cubicBezTo>
                    <a:pt x="15574" y="9466"/>
                    <a:pt x="15538" y="9489"/>
                    <a:pt x="15538" y="9537"/>
                  </a:cubicBezTo>
                  <a:cubicBezTo>
                    <a:pt x="15383" y="11180"/>
                    <a:pt x="14442" y="12514"/>
                    <a:pt x="13073" y="13026"/>
                  </a:cubicBezTo>
                  <a:cubicBezTo>
                    <a:pt x="12680" y="13169"/>
                    <a:pt x="12265" y="13242"/>
                    <a:pt x="11845" y="13242"/>
                  </a:cubicBezTo>
                  <a:cubicBezTo>
                    <a:pt x="11326" y="13242"/>
                    <a:pt x="10800" y="13131"/>
                    <a:pt x="10299" y="12907"/>
                  </a:cubicBezTo>
                  <a:cubicBezTo>
                    <a:pt x="10287" y="12901"/>
                    <a:pt x="10275" y="12898"/>
                    <a:pt x="10263" y="12898"/>
                  </a:cubicBezTo>
                  <a:cubicBezTo>
                    <a:pt x="10251" y="12898"/>
                    <a:pt x="10240" y="12901"/>
                    <a:pt x="10228" y="12907"/>
                  </a:cubicBezTo>
                  <a:cubicBezTo>
                    <a:pt x="9408" y="13379"/>
                    <a:pt x="8448" y="13623"/>
                    <a:pt x="7464" y="13623"/>
                  </a:cubicBezTo>
                  <a:cubicBezTo>
                    <a:pt x="6961" y="13623"/>
                    <a:pt x="6452" y="13559"/>
                    <a:pt x="5953" y="13430"/>
                  </a:cubicBezTo>
                  <a:cubicBezTo>
                    <a:pt x="3167" y="12716"/>
                    <a:pt x="1393" y="10204"/>
                    <a:pt x="1893" y="7715"/>
                  </a:cubicBezTo>
                  <a:cubicBezTo>
                    <a:pt x="1893" y="7692"/>
                    <a:pt x="1881" y="7656"/>
                    <a:pt x="1858" y="7644"/>
                  </a:cubicBezTo>
                  <a:cubicBezTo>
                    <a:pt x="774" y="6894"/>
                    <a:pt x="143" y="5787"/>
                    <a:pt x="143" y="4608"/>
                  </a:cubicBezTo>
                  <a:cubicBezTo>
                    <a:pt x="143" y="2441"/>
                    <a:pt x="2250" y="679"/>
                    <a:pt x="4822" y="679"/>
                  </a:cubicBezTo>
                  <a:cubicBezTo>
                    <a:pt x="5096" y="679"/>
                    <a:pt x="5370" y="703"/>
                    <a:pt x="5644" y="738"/>
                  </a:cubicBezTo>
                  <a:cubicBezTo>
                    <a:pt x="5656" y="738"/>
                    <a:pt x="5679" y="738"/>
                    <a:pt x="5691" y="726"/>
                  </a:cubicBezTo>
                  <a:cubicBezTo>
                    <a:pt x="6370" y="357"/>
                    <a:pt x="7156" y="155"/>
                    <a:pt x="7942" y="155"/>
                  </a:cubicBezTo>
                  <a:close/>
                  <a:moveTo>
                    <a:pt x="7930" y="0"/>
                  </a:moveTo>
                  <a:cubicBezTo>
                    <a:pt x="7132" y="0"/>
                    <a:pt x="6334" y="203"/>
                    <a:pt x="5632" y="584"/>
                  </a:cubicBezTo>
                  <a:cubicBezTo>
                    <a:pt x="5358" y="548"/>
                    <a:pt x="5084" y="536"/>
                    <a:pt x="4822" y="536"/>
                  </a:cubicBezTo>
                  <a:cubicBezTo>
                    <a:pt x="2167" y="536"/>
                    <a:pt x="0" y="2358"/>
                    <a:pt x="0" y="4608"/>
                  </a:cubicBezTo>
                  <a:cubicBezTo>
                    <a:pt x="0" y="5822"/>
                    <a:pt x="631" y="6953"/>
                    <a:pt x="1739" y="7739"/>
                  </a:cubicBezTo>
                  <a:cubicBezTo>
                    <a:pt x="1250" y="10287"/>
                    <a:pt x="3072" y="12835"/>
                    <a:pt x="5906" y="13573"/>
                  </a:cubicBezTo>
                  <a:cubicBezTo>
                    <a:pt x="6418" y="13704"/>
                    <a:pt x="6942" y="13776"/>
                    <a:pt x="7465" y="13776"/>
                  </a:cubicBezTo>
                  <a:cubicBezTo>
                    <a:pt x="8454" y="13776"/>
                    <a:pt x="9430" y="13526"/>
                    <a:pt x="10263" y="13049"/>
                  </a:cubicBezTo>
                  <a:cubicBezTo>
                    <a:pt x="10787" y="13275"/>
                    <a:pt x="11332" y="13389"/>
                    <a:pt x="11869" y="13389"/>
                  </a:cubicBezTo>
                  <a:cubicBezTo>
                    <a:pt x="12297" y="13389"/>
                    <a:pt x="12719" y="13316"/>
                    <a:pt x="13121" y="13168"/>
                  </a:cubicBezTo>
                  <a:cubicBezTo>
                    <a:pt x="14526" y="12645"/>
                    <a:pt x="15502" y="11287"/>
                    <a:pt x="15669" y="9609"/>
                  </a:cubicBezTo>
                  <a:cubicBezTo>
                    <a:pt x="16407" y="9597"/>
                    <a:pt x="17026" y="9335"/>
                    <a:pt x="17407" y="8870"/>
                  </a:cubicBezTo>
                  <a:cubicBezTo>
                    <a:pt x="17871" y="8311"/>
                    <a:pt x="17979" y="7513"/>
                    <a:pt x="17717" y="6644"/>
                  </a:cubicBezTo>
                  <a:cubicBezTo>
                    <a:pt x="17455" y="5775"/>
                    <a:pt x="16848" y="4917"/>
                    <a:pt x="16038" y="4251"/>
                  </a:cubicBezTo>
                  <a:cubicBezTo>
                    <a:pt x="15089" y="3470"/>
                    <a:pt x="13984" y="3042"/>
                    <a:pt x="13016" y="3042"/>
                  </a:cubicBezTo>
                  <a:cubicBezTo>
                    <a:pt x="12818" y="3042"/>
                    <a:pt x="12626" y="3059"/>
                    <a:pt x="12442" y="3096"/>
                  </a:cubicBezTo>
                  <a:cubicBezTo>
                    <a:pt x="11728" y="1250"/>
                    <a:pt x="9918" y="0"/>
                    <a:pt x="79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54"/>
            <p:cNvSpPr/>
            <p:nvPr/>
          </p:nvSpPr>
          <p:spPr>
            <a:xfrm>
              <a:off x="3252705" y="1222283"/>
              <a:ext cx="320191" cy="890750"/>
            </a:xfrm>
            <a:custGeom>
              <a:avLst/>
              <a:gdLst/>
              <a:ahLst/>
              <a:cxnLst/>
              <a:rect l="l" t="t" r="r" b="b"/>
              <a:pathLst>
                <a:path w="2192" h="6098" extrusionOk="0">
                  <a:moveTo>
                    <a:pt x="91" y="1"/>
                  </a:moveTo>
                  <a:cubicBezTo>
                    <a:pt x="65" y="1"/>
                    <a:pt x="40" y="14"/>
                    <a:pt x="25" y="37"/>
                  </a:cubicBezTo>
                  <a:cubicBezTo>
                    <a:pt x="1" y="61"/>
                    <a:pt x="1" y="109"/>
                    <a:pt x="36" y="132"/>
                  </a:cubicBezTo>
                  <a:cubicBezTo>
                    <a:pt x="1822" y="1478"/>
                    <a:pt x="2013" y="3442"/>
                    <a:pt x="608" y="5978"/>
                  </a:cubicBezTo>
                  <a:cubicBezTo>
                    <a:pt x="596" y="6014"/>
                    <a:pt x="608" y="6062"/>
                    <a:pt x="644" y="6086"/>
                  </a:cubicBezTo>
                  <a:cubicBezTo>
                    <a:pt x="656" y="6086"/>
                    <a:pt x="667" y="6097"/>
                    <a:pt x="679" y="6097"/>
                  </a:cubicBezTo>
                  <a:cubicBezTo>
                    <a:pt x="703" y="6097"/>
                    <a:pt x="727" y="6074"/>
                    <a:pt x="739" y="6050"/>
                  </a:cubicBezTo>
                  <a:cubicBezTo>
                    <a:pt x="2191" y="3442"/>
                    <a:pt x="1977" y="1406"/>
                    <a:pt x="132" y="13"/>
                  </a:cubicBezTo>
                  <a:cubicBezTo>
                    <a:pt x="119" y="5"/>
                    <a:pt x="105" y="1"/>
                    <a:pt x="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54"/>
            <p:cNvSpPr/>
            <p:nvPr/>
          </p:nvSpPr>
          <p:spPr>
            <a:xfrm>
              <a:off x="2664906" y="293262"/>
              <a:ext cx="434858" cy="551862"/>
            </a:xfrm>
            <a:custGeom>
              <a:avLst/>
              <a:gdLst/>
              <a:ahLst/>
              <a:cxnLst/>
              <a:rect l="l" t="t" r="r" b="b"/>
              <a:pathLst>
                <a:path w="2977" h="3778" extrusionOk="0">
                  <a:moveTo>
                    <a:pt x="89" y="0"/>
                  </a:moveTo>
                  <a:cubicBezTo>
                    <a:pt x="60" y="0"/>
                    <a:pt x="34" y="22"/>
                    <a:pt x="24" y="51"/>
                  </a:cubicBezTo>
                  <a:cubicBezTo>
                    <a:pt x="0" y="87"/>
                    <a:pt x="24" y="134"/>
                    <a:pt x="60" y="146"/>
                  </a:cubicBezTo>
                  <a:cubicBezTo>
                    <a:pt x="1917" y="765"/>
                    <a:pt x="2822" y="1932"/>
                    <a:pt x="2834" y="3694"/>
                  </a:cubicBezTo>
                  <a:cubicBezTo>
                    <a:pt x="2834" y="3742"/>
                    <a:pt x="2858" y="3778"/>
                    <a:pt x="2906" y="3778"/>
                  </a:cubicBezTo>
                  <a:cubicBezTo>
                    <a:pt x="2941" y="3778"/>
                    <a:pt x="2977" y="3742"/>
                    <a:pt x="2977" y="3694"/>
                  </a:cubicBezTo>
                  <a:cubicBezTo>
                    <a:pt x="2965" y="1861"/>
                    <a:pt x="2036" y="646"/>
                    <a:pt x="108" y="4"/>
                  </a:cubicBezTo>
                  <a:cubicBezTo>
                    <a:pt x="101" y="1"/>
                    <a:pt x="95" y="0"/>
                    <a:pt x="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54"/>
            <p:cNvSpPr/>
            <p:nvPr/>
          </p:nvSpPr>
          <p:spPr>
            <a:xfrm>
              <a:off x="3364013" y="660634"/>
              <a:ext cx="309820" cy="184490"/>
            </a:xfrm>
            <a:custGeom>
              <a:avLst/>
              <a:gdLst/>
              <a:ahLst/>
              <a:cxnLst/>
              <a:rect l="l" t="t" r="r" b="b"/>
              <a:pathLst>
                <a:path w="2121" h="1263" extrusionOk="0">
                  <a:moveTo>
                    <a:pt x="2025" y="1"/>
                  </a:moveTo>
                  <a:cubicBezTo>
                    <a:pt x="1191" y="167"/>
                    <a:pt x="667" y="382"/>
                    <a:pt x="36" y="1132"/>
                  </a:cubicBezTo>
                  <a:cubicBezTo>
                    <a:pt x="1" y="1168"/>
                    <a:pt x="13" y="1215"/>
                    <a:pt x="36" y="1239"/>
                  </a:cubicBezTo>
                  <a:cubicBezTo>
                    <a:pt x="60" y="1251"/>
                    <a:pt x="72" y="1263"/>
                    <a:pt x="84" y="1263"/>
                  </a:cubicBezTo>
                  <a:cubicBezTo>
                    <a:pt x="108" y="1263"/>
                    <a:pt x="132" y="1251"/>
                    <a:pt x="144" y="1227"/>
                  </a:cubicBezTo>
                  <a:cubicBezTo>
                    <a:pt x="763" y="513"/>
                    <a:pt x="1239" y="322"/>
                    <a:pt x="2061" y="155"/>
                  </a:cubicBezTo>
                  <a:cubicBezTo>
                    <a:pt x="2096" y="144"/>
                    <a:pt x="2120" y="96"/>
                    <a:pt x="2120" y="60"/>
                  </a:cubicBezTo>
                  <a:cubicBezTo>
                    <a:pt x="2108" y="25"/>
                    <a:pt x="2072" y="1"/>
                    <a:pt x="20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54"/>
            <p:cNvSpPr/>
            <p:nvPr/>
          </p:nvSpPr>
          <p:spPr>
            <a:xfrm>
              <a:off x="3471815" y="1174956"/>
              <a:ext cx="247155" cy="418059"/>
            </a:xfrm>
            <a:custGeom>
              <a:avLst/>
              <a:gdLst/>
              <a:ahLst/>
              <a:cxnLst/>
              <a:rect l="l" t="t" r="r" b="b"/>
              <a:pathLst>
                <a:path w="1692" h="2862" extrusionOk="0">
                  <a:moveTo>
                    <a:pt x="1299" y="1"/>
                  </a:moveTo>
                  <a:cubicBezTo>
                    <a:pt x="1291" y="1"/>
                    <a:pt x="1283" y="2"/>
                    <a:pt x="1275" y="4"/>
                  </a:cubicBezTo>
                  <a:cubicBezTo>
                    <a:pt x="1239" y="28"/>
                    <a:pt x="1227" y="63"/>
                    <a:pt x="1239" y="99"/>
                  </a:cubicBezTo>
                  <a:cubicBezTo>
                    <a:pt x="1501" y="742"/>
                    <a:pt x="1549" y="1290"/>
                    <a:pt x="1346" y="1718"/>
                  </a:cubicBezTo>
                  <a:cubicBezTo>
                    <a:pt x="1156" y="2147"/>
                    <a:pt x="727" y="2492"/>
                    <a:pt x="60" y="2719"/>
                  </a:cubicBezTo>
                  <a:cubicBezTo>
                    <a:pt x="25" y="2730"/>
                    <a:pt x="1" y="2778"/>
                    <a:pt x="13" y="2814"/>
                  </a:cubicBezTo>
                  <a:cubicBezTo>
                    <a:pt x="25" y="2850"/>
                    <a:pt x="60" y="2861"/>
                    <a:pt x="84" y="2861"/>
                  </a:cubicBezTo>
                  <a:lnTo>
                    <a:pt x="108" y="2861"/>
                  </a:lnTo>
                  <a:cubicBezTo>
                    <a:pt x="811" y="2611"/>
                    <a:pt x="1275" y="2254"/>
                    <a:pt x="1489" y="1778"/>
                  </a:cubicBezTo>
                  <a:cubicBezTo>
                    <a:pt x="1692" y="1314"/>
                    <a:pt x="1656" y="730"/>
                    <a:pt x="1370" y="52"/>
                  </a:cubicBezTo>
                  <a:cubicBezTo>
                    <a:pt x="1360" y="22"/>
                    <a:pt x="1334" y="1"/>
                    <a:pt x="12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54"/>
            <p:cNvSpPr/>
            <p:nvPr/>
          </p:nvSpPr>
          <p:spPr>
            <a:xfrm>
              <a:off x="2289205" y="652016"/>
              <a:ext cx="438510" cy="547918"/>
            </a:xfrm>
            <a:custGeom>
              <a:avLst/>
              <a:gdLst/>
              <a:ahLst/>
              <a:cxnLst/>
              <a:rect l="l" t="t" r="r" b="b"/>
              <a:pathLst>
                <a:path w="3002" h="3751" extrusionOk="0">
                  <a:moveTo>
                    <a:pt x="2918" y="0"/>
                  </a:moveTo>
                  <a:cubicBezTo>
                    <a:pt x="2049" y="48"/>
                    <a:pt x="1215" y="512"/>
                    <a:pt x="691" y="1215"/>
                  </a:cubicBezTo>
                  <a:cubicBezTo>
                    <a:pt x="179" y="1929"/>
                    <a:pt x="1" y="2858"/>
                    <a:pt x="215" y="3703"/>
                  </a:cubicBezTo>
                  <a:cubicBezTo>
                    <a:pt x="227" y="3727"/>
                    <a:pt x="263" y="3751"/>
                    <a:pt x="286" y="3751"/>
                  </a:cubicBezTo>
                  <a:lnTo>
                    <a:pt x="310" y="3751"/>
                  </a:lnTo>
                  <a:cubicBezTo>
                    <a:pt x="346" y="3739"/>
                    <a:pt x="370" y="3703"/>
                    <a:pt x="358" y="3667"/>
                  </a:cubicBezTo>
                  <a:cubicBezTo>
                    <a:pt x="155" y="2870"/>
                    <a:pt x="322" y="1989"/>
                    <a:pt x="810" y="1310"/>
                  </a:cubicBezTo>
                  <a:cubicBezTo>
                    <a:pt x="1310" y="631"/>
                    <a:pt x="2096" y="203"/>
                    <a:pt x="2930" y="155"/>
                  </a:cubicBezTo>
                  <a:cubicBezTo>
                    <a:pt x="2977" y="143"/>
                    <a:pt x="3001" y="107"/>
                    <a:pt x="3001" y="72"/>
                  </a:cubicBezTo>
                  <a:cubicBezTo>
                    <a:pt x="3001" y="24"/>
                    <a:pt x="2965" y="0"/>
                    <a:pt x="29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" name="Google Shape;743;p29">
            <a:extLst>
              <a:ext uri="{FF2B5EF4-FFF2-40B4-BE49-F238E27FC236}">
                <a16:creationId xmlns:a16="http://schemas.microsoft.com/office/drawing/2014/main" id="{F6371D91-0DD9-5D42-9D6C-DE987020A68B}"/>
              </a:ext>
            </a:extLst>
          </p:cNvPr>
          <p:cNvSpPr txBox="1">
            <a:spLocks/>
          </p:cNvSpPr>
          <p:nvPr/>
        </p:nvSpPr>
        <p:spPr>
          <a:xfrm>
            <a:off x="418037" y="1053594"/>
            <a:ext cx="7406100" cy="32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loo 2"/>
              <a:buNone/>
              <a:defRPr sz="16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algn="l"/>
            <a:r>
              <a:rPr lang="en-CA" sz="2000" dirty="0">
                <a:solidFill>
                  <a:srgbClr val="00206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[coeff, score, latent, tsquared, explained, mu] = pca(</a:t>
            </a:r>
            <a:r>
              <a:rPr lang="en-CA" sz="2000" b="1" dirty="0">
                <a:solidFill>
                  <a:srgbClr val="00206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X</a:t>
            </a:r>
            <a:r>
              <a:rPr lang="en-CA" sz="2000" dirty="0">
                <a:solidFill>
                  <a:srgbClr val="00206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)</a:t>
            </a:r>
            <a:endParaRPr lang="en-CA" sz="2000" dirty="0">
              <a:solidFill>
                <a:srgbClr val="002060"/>
              </a:solidFill>
            </a:endParaRPr>
          </a:p>
          <a:p>
            <a:pPr lvl="1" algn="l">
              <a:lnSpc>
                <a:spcPct val="150000"/>
              </a:lnSpc>
            </a:pPr>
            <a:r>
              <a:rPr lang="en-CA" sz="2000" dirty="0"/>
              <a:t>X -&gt; data matrix (m by n) to apply PCA (rows observations, col variables)</a:t>
            </a:r>
          </a:p>
          <a:p>
            <a:pPr lvl="1" algn="l">
              <a:lnSpc>
                <a:spcPct val="150000"/>
              </a:lnSpc>
            </a:pPr>
            <a:r>
              <a:rPr lang="en-CA" sz="2000" dirty="0"/>
              <a:t>Coeff -&gt; matrix (n by n) PCA coefficients each col is one PC, rows are weights for your variables</a:t>
            </a:r>
          </a:p>
          <a:p>
            <a:pPr lvl="1" algn="l">
              <a:lnSpc>
                <a:spcPct val="150000"/>
              </a:lnSpc>
            </a:pPr>
            <a:r>
              <a:rPr lang="en-CA" sz="2000" dirty="0"/>
              <a:t>Score -&gt; matrix (m by n) how much a given observation ‘scores’ or ‘loads’ onto a PC</a:t>
            </a:r>
          </a:p>
          <a:p>
            <a:pPr lvl="1" algn="l"/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8210565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" name="Google Shape;1761;p54"/>
          <p:cNvSpPr txBox="1">
            <a:spLocks noGrp="1"/>
          </p:cNvSpPr>
          <p:nvPr>
            <p:ph type="title"/>
          </p:nvPr>
        </p:nvSpPr>
        <p:spPr>
          <a:xfrm>
            <a:off x="-2912418" y="555202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PCA </a:t>
            </a:r>
            <a:endParaRPr dirty="0"/>
          </a:p>
        </p:txBody>
      </p:sp>
      <p:grpSp>
        <p:nvGrpSpPr>
          <p:cNvPr id="1766" name="Google Shape;1766;p54"/>
          <p:cNvGrpSpPr/>
          <p:nvPr/>
        </p:nvGrpSpPr>
        <p:grpSpPr>
          <a:xfrm rot="-7217067">
            <a:off x="-809209" y="3690203"/>
            <a:ext cx="2435263" cy="1836747"/>
            <a:chOff x="1852738" y="206787"/>
            <a:chExt cx="2668014" cy="2012295"/>
          </a:xfrm>
        </p:grpSpPr>
        <p:sp>
          <p:nvSpPr>
            <p:cNvPr id="1767" name="Google Shape;1767;p54"/>
            <p:cNvSpPr/>
            <p:nvPr/>
          </p:nvSpPr>
          <p:spPr>
            <a:xfrm>
              <a:off x="1863109" y="218911"/>
              <a:ext cx="2657643" cy="1988923"/>
            </a:xfrm>
            <a:custGeom>
              <a:avLst/>
              <a:gdLst/>
              <a:ahLst/>
              <a:cxnLst/>
              <a:rect l="l" t="t" r="r" b="b"/>
              <a:pathLst>
                <a:path w="18194" h="13616" extrusionOk="0">
                  <a:moveTo>
                    <a:pt x="7859" y="1"/>
                  </a:moveTo>
                  <a:cubicBezTo>
                    <a:pt x="7037" y="1"/>
                    <a:pt x="6251" y="215"/>
                    <a:pt x="5573" y="584"/>
                  </a:cubicBezTo>
                  <a:cubicBezTo>
                    <a:pt x="5311" y="536"/>
                    <a:pt x="5037" y="524"/>
                    <a:pt x="4751" y="524"/>
                  </a:cubicBezTo>
                  <a:cubicBezTo>
                    <a:pt x="2132" y="524"/>
                    <a:pt x="1" y="2310"/>
                    <a:pt x="1" y="4525"/>
                  </a:cubicBezTo>
                  <a:cubicBezTo>
                    <a:pt x="1" y="5775"/>
                    <a:pt x="679" y="6882"/>
                    <a:pt x="1751" y="7621"/>
                  </a:cubicBezTo>
                  <a:cubicBezTo>
                    <a:pt x="1239" y="10121"/>
                    <a:pt x="3037" y="12693"/>
                    <a:pt x="5859" y="13419"/>
                  </a:cubicBezTo>
                  <a:cubicBezTo>
                    <a:pt x="6373" y="13552"/>
                    <a:pt x="6888" y="13616"/>
                    <a:pt x="7390" y="13616"/>
                  </a:cubicBezTo>
                  <a:cubicBezTo>
                    <a:pt x="8410" y="13616"/>
                    <a:pt x="9379" y="13354"/>
                    <a:pt x="10192" y="12883"/>
                  </a:cubicBezTo>
                  <a:cubicBezTo>
                    <a:pt x="10705" y="13113"/>
                    <a:pt x="11245" y="13235"/>
                    <a:pt x="11788" y="13235"/>
                  </a:cubicBezTo>
                  <a:cubicBezTo>
                    <a:pt x="12203" y="13235"/>
                    <a:pt x="12619" y="13164"/>
                    <a:pt x="13026" y="13014"/>
                  </a:cubicBezTo>
                  <a:cubicBezTo>
                    <a:pt x="14479" y="12478"/>
                    <a:pt x="15395" y="11073"/>
                    <a:pt x="15526" y="9454"/>
                  </a:cubicBezTo>
                  <a:cubicBezTo>
                    <a:pt x="16253" y="9454"/>
                    <a:pt x="16872" y="9228"/>
                    <a:pt x="17277" y="8740"/>
                  </a:cubicBezTo>
                  <a:cubicBezTo>
                    <a:pt x="18193" y="7621"/>
                    <a:pt x="17586" y="5596"/>
                    <a:pt x="15919" y="4215"/>
                  </a:cubicBezTo>
                  <a:cubicBezTo>
                    <a:pt x="14965" y="3435"/>
                    <a:pt x="13878" y="3028"/>
                    <a:pt x="12949" y="3028"/>
                  </a:cubicBezTo>
                  <a:cubicBezTo>
                    <a:pt x="12731" y="3028"/>
                    <a:pt x="12521" y="3051"/>
                    <a:pt x="12324" y="3096"/>
                  </a:cubicBezTo>
                  <a:cubicBezTo>
                    <a:pt x="11645" y="1286"/>
                    <a:pt x="9907" y="1"/>
                    <a:pt x="78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54"/>
            <p:cNvSpPr/>
            <p:nvPr/>
          </p:nvSpPr>
          <p:spPr>
            <a:xfrm>
              <a:off x="1852738" y="206787"/>
              <a:ext cx="2626237" cy="2012295"/>
            </a:xfrm>
            <a:custGeom>
              <a:avLst/>
              <a:gdLst/>
              <a:ahLst/>
              <a:cxnLst/>
              <a:rect l="l" t="t" r="r" b="b"/>
              <a:pathLst>
                <a:path w="17979" h="13776" extrusionOk="0">
                  <a:moveTo>
                    <a:pt x="7942" y="155"/>
                  </a:moveTo>
                  <a:cubicBezTo>
                    <a:pt x="9882" y="155"/>
                    <a:pt x="11645" y="1381"/>
                    <a:pt x="12323" y="3215"/>
                  </a:cubicBezTo>
                  <a:cubicBezTo>
                    <a:pt x="12335" y="3251"/>
                    <a:pt x="12371" y="3262"/>
                    <a:pt x="12407" y="3262"/>
                  </a:cubicBezTo>
                  <a:cubicBezTo>
                    <a:pt x="12607" y="3215"/>
                    <a:pt x="12818" y="3192"/>
                    <a:pt x="13036" y="3192"/>
                  </a:cubicBezTo>
                  <a:cubicBezTo>
                    <a:pt x="13971" y="3192"/>
                    <a:pt x="15035" y="3615"/>
                    <a:pt x="15943" y="4358"/>
                  </a:cubicBezTo>
                  <a:cubicBezTo>
                    <a:pt x="16740" y="5025"/>
                    <a:pt x="17324" y="5846"/>
                    <a:pt x="17574" y="6680"/>
                  </a:cubicBezTo>
                  <a:cubicBezTo>
                    <a:pt x="17824" y="7513"/>
                    <a:pt x="17729" y="8251"/>
                    <a:pt x="17300" y="8775"/>
                  </a:cubicBezTo>
                  <a:cubicBezTo>
                    <a:pt x="16931" y="9216"/>
                    <a:pt x="16336" y="9466"/>
                    <a:pt x="15633" y="9466"/>
                  </a:cubicBezTo>
                  <a:lnTo>
                    <a:pt x="15609" y="9466"/>
                  </a:lnTo>
                  <a:cubicBezTo>
                    <a:pt x="15574" y="9466"/>
                    <a:pt x="15538" y="9489"/>
                    <a:pt x="15538" y="9537"/>
                  </a:cubicBezTo>
                  <a:cubicBezTo>
                    <a:pt x="15383" y="11180"/>
                    <a:pt x="14442" y="12514"/>
                    <a:pt x="13073" y="13026"/>
                  </a:cubicBezTo>
                  <a:cubicBezTo>
                    <a:pt x="12680" y="13169"/>
                    <a:pt x="12265" y="13242"/>
                    <a:pt x="11845" y="13242"/>
                  </a:cubicBezTo>
                  <a:cubicBezTo>
                    <a:pt x="11326" y="13242"/>
                    <a:pt x="10800" y="13131"/>
                    <a:pt x="10299" y="12907"/>
                  </a:cubicBezTo>
                  <a:cubicBezTo>
                    <a:pt x="10287" y="12901"/>
                    <a:pt x="10275" y="12898"/>
                    <a:pt x="10263" y="12898"/>
                  </a:cubicBezTo>
                  <a:cubicBezTo>
                    <a:pt x="10251" y="12898"/>
                    <a:pt x="10240" y="12901"/>
                    <a:pt x="10228" y="12907"/>
                  </a:cubicBezTo>
                  <a:cubicBezTo>
                    <a:pt x="9408" y="13379"/>
                    <a:pt x="8448" y="13623"/>
                    <a:pt x="7464" y="13623"/>
                  </a:cubicBezTo>
                  <a:cubicBezTo>
                    <a:pt x="6961" y="13623"/>
                    <a:pt x="6452" y="13559"/>
                    <a:pt x="5953" y="13430"/>
                  </a:cubicBezTo>
                  <a:cubicBezTo>
                    <a:pt x="3167" y="12716"/>
                    <a:pt x="1393" y="10204"/>
                    <a:pt x="1893" y="7715"/>
                  </a:cubicBezTo>
                  <a:cubicBezTo>
                    <a:pt x="1893" y="7692"/>
                    <a:pt x="1881" y="7656"/>
                    <a:pt x="1858" y="7644"/>
                  </a:cubicBezTo>
                  <a:cubicBezTo>
                    <a:pt x="774" y="6894"/>
                    <a:pt x="143" y="5787"/>
                    <a:pt x="143" y="4608"/>
                  </a:cubicBezTo>
                  <a:cubicBezTo>
                    <a:pt x="143" y="2441"/>
                    <a:pt x="2250" y="679"/>
                    <a:pt x="4822" y="679"/>
                  </a:cubicBezTo>
                  <a:cubicBezTo>
                    <a:pt x="5096" y="679"/>
                    <a:pt x="5370" y="703"/>
                    <a:pt x="5644" y="738"/>
                  </a:cubicBezTo>
                  <a:cubicBezTo>
                    <a:pt x="5656" y="738"/>
                    <a:pt x="5679" y="738"/>
                    <a:pt x="5691" y="726"/>
                  </a:cubicBezTo>
                  <a:cubicBezTo>
                    <a:pt x="6370" y="357"/>
                    <a:pt x="7156" y="155"/>
                    <a:pt x="7942" y="155"/>
                  </a:cubicBezTo>
                  <a:close/>
                  <a:moveTo>
                    <a:pt x="7930" y="0"/>
                  </a:moveTo>
                  <a:cubicBezTo>
                    <a:pt x="7132" y="0"/>
                    <a:pt x="6334" y="203"/>
                    <a:pt x="5632" y="584"/>
                  </a:cubicBezTo>
                  <a:cubicBezTo>
                    <a:pt x="5358" y="548"/>
                    <a:pt x="5084" y="536"/>
                    <a:pt x="4822" y="536"/>
                  </a:cubicBezTo>
                  <a:cubicBezTo>
                    <a:pt x="2167" y="536"/>
                    <a:pt x="0" y="2358"/>
                    <a:pt x="0" y="4608"/>
                  </a:cubicBezTo>
                  <a:cubicBezTo>
                    <a:pt x="0" y="5822"/>
                    <a:pt x="631" y="6953"/>
                    <a:pt x="1739" y="7739"/>
                  </a:cubicBezTo>
                  <a:cubicBezTo>
                    <a:pt x="1250" y="10287"/>
                    <a:pt x="3072" y="12835"/>
                    <a:pt x="5906" y="13573"/>
                  </a:cubicBezTo>
                  <a:cubicBezTo>
                    <a:pt x="6418" y="13704"/>
                    <a:pt x="6942" y="13776"/>
                    <a:pt x="7465" y="13776"/>
                  </a:cubicBezTo>
                  <a:cubicBezTo>
                    <a:pt x="8454" y="13776"/>
                    <a:pt x="9430" y="13526"/>
                    <a:pt x="10263" y="13049"/>
                  </a:cubicBezTo>
                  <a:cubicBezTo>
                    <a:pt x="10787" y="13275"/>
                    <a:pt x="11332" y="13389"/>
                    <a:pt x="11869" y="13389"/>
                  </a:cubicBezTo>
                  <a:cubicBezTo>
                    <a:pt x="12297" y="13389"/>
                    <a:pt x="12719" y="13316"/>
                    <a:pt x="13121" y="13168"/>
                  </a:cubicBezTo>
                  <a:cubicBezTo>
                    <a:pt x="14526" y="12645"/>
                    <a:pt x="15502" y="11287"/>
                    <a:pt x="15669" y="9609"/>
                  </a:cubicBezTo>
                  <a:cubicBezTo>
                    <a:pt x="16407" y="9597"/>
                    <a:pt x="17026" y="9335"/>
                    <a:pt x="17407" y="8870"/>
                  </a:cubicBezTo>
                  <a:cubicBezTo>
                    <a:pt x="17871" y="8311"/>
                    <a:pt x="17979" y="7513"/>
                    <a:pt x="17717" y="6644"/>
                  </a:cubicBezTo>
                  <a:cubicBezTo>
                    <a:pt x="17455" y="5775"/>
                    <a:pt x="16848" y="4917"/>
                    <a:pt x="16038" y="4251"/>
                  </a:cubicBezTo>
                  <a:cubicBezTo>
                    <a:pt x="15089" y="3470"/>
                    <a:pt x="13984" y="3042"/>
                    <a:pt x="13016" y="3042"/>
                  </a:cubicBezTo>
                  <a:cubicBezTo>
                    <a:pt x="12818" y="3042"/>
                    <a:pt x="12626" y="3059"/>
                    <a:pt x="12442" y="3096"/>
                  </a:cubicBezTo>
                  <a:cubicBezTo>
                    <a:pt x="11728" y="1250"/>
                    <a:pt x="9918" y="0"/>
                    <a:pt x="79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54"/>
            <p:cNvSpPr/>
            <p:nvPr/>
          </p:nvSpPr>
          <p:spPr>
            <a:xfrm>
              <a:off x="3252705" y="1222283"/>
              <a:ext cx="320191" cy="890750"/>
            </a:xfrm>
            <a:custGeom>
              <a:avLst/>
              <a:gdLst/>
              <a:ahLst/>
              <a:cxnLst/>
              <a:rect l="l" t="t" r="r" b="b"/>
              <a:pathLst>
                <a:path w="2192" h="6098" extrusionOk="0">
                  <a:moveTo>
                    <a:pt x="91" y="1"/>
                  </a:moveTo>
                  <a:cubicBezTo>
                    <a:pt x="65" y="1"/>
                    <a:pt x="40" y="14"/>
                    <a:pt x="25" y="37"/>
                  </a:cubicBezTo>
                  <a:cubicBezTo>
                    <a:pt x="1" y="61"/>
                    <a:pt x="1" y="109"/>
                    <a:pt x="36" y="132"/>
                  </a:cubicBezTo>
                  <a:cubicBezTo>
                    <a:pt x="1822" y="1478"/>
                    <a:pt x="2013" y="3442"/>
                    <a:pt x="608" y="5978"/>
                  </a:cubicBezTo>
                  <a:cubicBezTo>
                    <a:pt x="596" y="6014"/>
                    <a:pt x="608" y="6062"/>
                    <a:pt x="644" y="6086"/>
                  </a:cubicBezTo>
                  <a:cubicBezTo>
                    <a:pt x="656" y="6086"/>
                    <a:pt x="667" y="6097"/>
                    <a:pt x="679" y="6097"/>
                  </a:cubicBezTo>
                  <a:cubicBezTo>
                    <a:pt x="703" y="6097"/>
                    <a:pt x="727" y="6074"/>
                    <a:pt x="739" y="6050"/>
                  </a:cubicBezTo>
                  <a:cubicBezTo>
                    <a:pt x="2191" y="3442"/>
                    <a:pt x="1977" y="1406"/>
                    <a:pt x="132" y="13"/>
                  </a:cubicBezTo>
                  <a:cubicBezTo>
                    <a:pt x="119" y="5"/>
                    <a:pt x="105" y="1"/>
                    <a:pt x="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54"/>
            <p:cNvSpPr/>
            <p:nvPr/>
          </p:nvSpPr>
          <p:spPr>
            <a:xfrm>
              <a:off x="2664906" y="293262"/>
              <a:ext cx="434858" cy="551862"/>
            </a:xfrm>
            <a:custGeom>
              <a:avLst/>
              <a:gdLst/>
              <a:ahLst/>
              <a:cxnLst/>
              <a:rect l="l" t="t" r="r" b="b"/>
              <a:pathLst>
                <a:path w="2977" h="3778" extrusionOk="0">
                  <a:moveTo>
                    <a:pt x="89" y="0"/>
                  </a:moveTo>
                  <a:cubicBezTo>
                    <a:pt x="60" y="0"/>
                    <a:pt x="34" y="22"/>
                    <a:pt x="24" y="51"/>
                  </a:cubicBezTo>
                  <a:cubicBezTo>
                    <a:pt x="0" y="87"/>
                    <a:pt x="24" y="134"/>
                    <a:pt x="60" y="146"/>
                  </a:cubicBezTo>
                  <a:cubicBezTo>
                    <a:pt x="1917" y="765"/>
                    <a:pt x="2822" y="1932"/>
                    <a:pt x="2834" y="3694"/>
                  </a:cubicBezTo>
                  <a:cubicBezTo>
                    <a:pt x="2834" y="3742"/>
                    <a:pt x="2858" y="3778"/>
                    <a:pt x="2906" y="3778"/>
                  </a:cubicBezTo>
                  <a:cubicBezTo>
                    <a:pt x="2941" y="3778"/>
                    <a:pt x="2977" y="3742"/>
                    <a:pt x="2977" y="3694"/>
                  </a:cubicBezTo>
                  <a:cubicBezTo>
                    <a:pt x="2965" y="1861"/>
                    <a:pt x="2036" y="646"/>
                    <a:pt x="108" y="4"/>
                  </a:cubicBezTo>
                  <a:cubicBezTo>
                    <a:pt x="101" y="1"/>
                    <a:pt x="95" y="0"/>
                    <a:pt x="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54"/>
            <p:cNvSpPr/>
            <p:nvPr/>
          </p:nvSpPr>
          <p:spPr>
            <a:xfrm>
              <a:off x="3364013" y="660634"/>
              <a:ext cx="309820" cy="184490"/>
            </a:xfrm>
            <a:custGeom>
              <a:avLst/>
              <a:gdLst/>
              <a:ahLst/>
              <a:cxnLst/>
              <a:rect l="l" t="t" r="r" b="b"/>
              <a:pathLst>
                <a:path w="2121" h="1263" extrusionOk="0">
                  <a:moveTo>
                    <a:pt x="2025" y="1"/>
                  </a:moveTo>
                  <a:cubicBezTo>
                    <a:pt x="1191" y="167"/>
                    <a:pt x="667" y="382"/>
                    <a:pt x="36" y="1132"/>
                  </a:cubicBezTo>
                  <a:cubicBezTo>
                    <a:pt x="1" y="1168"/>
                    <a:pt x="13" y="1215"/>
                    <a:pt x="36" y="1239"/>
                  </a:cubicBezTo>
                  <a:cubicBezTo>
                    <a:pt x="60" y="1251"/>
                    <a:pt x="72" y="1263"/>
                    <a:pt x="84" y="1263"/>
                  </a:cubicBezTo>
                  <a:cubicBezTo>
                    <a:pt x="108" y="1263"/>
                    <a:pt x="132" y="1251"/>
                    <a:pt x="144" y="1227"/>
                  </a:cubicBezTo>
                  <a:cubicBezTo>
                    <a:pt x="763" y="513"/>
                    <a:pt x="1239" y="322"/>
                    <a:pt x="2061" y="155"/>
                  </a:cubicBezTo>
                  <a:cubicBezTo>
                    <a:pt x="2096" y="144"/>
                    <a:pt x="2120" y="96"/>
                    <a:pt x="2120" y="60"/>
                  </a:cubicBezTo>
                  <a:cubicBezTo>
                    <a:pt x="2108" y="25"/>
                    <a:pt x="2072" y="1"/>
                    <a:pt x="20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54"/>
            <p:cNvSpPr/>
            <p:nvPr/>
          </p:nvSpPr>
          <p:spPr>
            <a:xfrm>
              <a:off x="3471815" y="1174956"/>
              <a:ext cx="247155" cy="418059"/>
            </a:xfrm>
            <a:custGeom>
              <a:avLst/>
              <a:gdLst/>
              <a:ahLst/>
              <a:cxnLst/>
              <a:rect l="l" t="t" r="r" b="b"/>
              <a:pathLst>
                <a:path w="1692" h="2862" extrusionOk="0">
                  <a:moveTo>
                    <a:pt x="1299" y="1"/>
                  </a:moveTo>
                  <a:cubicBezTo>
                    <a:pt x="1291" y="1"/>
                    <a:pt x="1283" y="2"/>
                    <a:pt x="1275" y="4"/>
                  </a:cubicBezTo>
                  <a:cubicBezTo>
                    <a:pt x="1239" y="28"/>
                    <a:pt x="1227" y="63"/>
                    <a:pt x="1239" y="99"/>
                  </a:cubicBezTo>
                  <a:cubicBezTo>
                    <a:pt x="1501" y="742"/>
                    <a:pt x="1549" y="1290"/>
                    <a:pt x="1346" y="1718"/>
                  </a:cubicBezTo>
                  <a:cubicBezTo>
                    <a:pt x="1156" y="2147"/>
                    <a:pt x="727" y="2492"/>
                    <a:pt x="60" y="2719"/>
                  </a:cubicBezTo>
                  <a:cubicBezTo>
                    <a:pt x="25" y="2730"/>
                    <a:pt x="1" y="2778"/>
                    <a:pt x="13" y="2814"/>
                  </a:cubicBezTo>
                  <a:cubicBezTo>
                    <a:pt x="25" y="2850"/>
                    <a:pt x="60" y="2861"/>
                    <a:pt x="84" y="2861"/>
                  </a:cubicBezTo>
                  <a:lnTo>
                    <a:pt x="108" y="2861"/>
                  </a:lnTo>
                  <a:cubicBezTo>
                    <a:pt x="811" y="2611"/>
                    <a:pt x="1275" y="2254"/>
                    <a:pt x="1489" y="1778"/>
                  </a:cubicBezTo>
                  <a:cubicBezTo>
                    <a:pt x="1692" y="1314"/>
                    <a:pt x="1656" y="730"/>
                    <a:pt x="1370" y="52"/>
                  </a:cubicBezTo>
                  <a:cubicBezTo>
                    <a:pt x="1360" y="22"/>
                    <a:pt x="1334" y="1"/>
                    <a:pt x="12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54"/>
            <p:cNvSpPr/>
            <p:nvPr/>
          </p:nvSpPr>
          <p:spPr>
            <a:xfrm>
              <a:off x="2289205" y="652016"/>
              <a:ext cx="438510" cy="547918"/>
            </a:xfrm>
            <a:custGeom>
              <a:avLst/>
              <a:gdLst/>
              <a:ahLst/>
              <a:cxnLst/>
              <a:rect l="l" t="t" r="r" b="b"/>
              <a:pathLst>
                <a:path w="3002" h="3751" extrusionOk="0">
                  <a:moveTo>
                    <a:pt x="2918" y="0"/>
                  </a:moveTo>
                  <a:cubicBezTo>
                    <a:pt x="2049" y="48"/>
                    <a:pt x="1215" y="512"/>
                    <a:pt x="691" y="1215"/>
                  </a:cubicBezTo>
                  <a:cubicBezTo>
                    <a:pt x="179" y="1929"/>
                    <a:pt x="1" y="2858"/>
                    <a:pt x="215" y="3703"/>
                  </a:cubicBezTo>
                  <a:cubicBezTo>
                    <a:pt x="227" y="3727"/>
                    <a:pt x="263" y="3751"/>
                    <a:pt x="286" y="3751"/>
                  </a:cubicBezTo>
                  <a:lnTo>
                    <a:pt x="310" y="3751"/>
                  </a:lnTo>
                  <a:cubicBezTo>
                    <a:pt x="346" y="3739"/>
                    <a:pt x="370" y="3703"/>
                    <a:pt x="358" y="3667"/>
                  </a:cubicBezTo>
                  <a:cubicBezTo>
                    <a:pt x="155" y="2870"/>
                    <a:pt x="322" y="1989"/>
                    <a:pt x="810" y="1310"/>
                  </a:cubicBezTo>
                  <a:cubicBezTo>
                    <a:pt x="1310" y="631"/>
                    <a:pt x="2096" y="203"/>
                    <a:pt x="2930" y="155"/>
                  </a:cubicBezTo>
                  <a:cubicBezTo>
                    <a:pt x="2977" y="143"/>
                    <a:pt x="3001" y="107"/>
                    <a:pt x="3001" y="72"/>
                  </a:cubicBezTo>
                  <a:cubicBezTo>
                    <a:pt x="3001" y="24"/>
                    <a:pt x="2965" y="0"/>
                    <a:pt x="29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74" name="Google Shape;1774;p54"/>
          <p:cNvGrpSpPr/>
          <p:nvPr/>
        </p:nvGrpSpPr>
        <p:grpSpPr>
          <a:xfrm rot="-3380372">
            <a:off x="7714794" y="3690239"/>
            <a:ext cx="2435181" cy="1836685"/>
            <a:chOff x="1852738" y="206787"/>
            <a:chExt cx="2668014" cy="2012295"/>
          </a:xfrm>
        </p:grpSpPr>
        <p:sp>
          <p:nvSpPr>
            <p:cNvPr id="1775" name="Google Shape;1775;p54"/>
            <p:cNvSpPr/>
            <p:nvPr/>
          </p:nvSpPr>
          <p:spPr>
            <a:xfrm>
              <a:off x="1863109" y="218911"/>
              <a:ext cx="2657643" cy="1988923"/>
            </a:xfrm>
            <a:custGeom>
              <a:avLst/>
              <a:gdLst/>
              <a:ahLst/>
              <a:cxnLst/>
              <a:rect l="l" t="t" r="r" b="b"/>
              <a:pathLst>
                <a:path w="18194" h="13616" extrusionOk="0">
                  <a:moveTo>
                    <a:pt x="7859" y="1"/>
                  </a:moveTo>
                  <a:cubicBezTo>
                    <a:pt x="7037" y="1"/>
                    <a:pt x="6251" y="215"/>
                    <a:pt x="5573" y="584"/>
                  </a:cubicBezTo>
                  <a:cubicBezTo>
                    <a:pt x="5311" y="536"/>
                    <a:pt x="5037" y="524"/>
                    <a:pt x="4751" y="524"/>
                  </a:cubicBezTo>
                  <a:cubicBezTo>
                    <a:pt x="2132" y="524"/>
                    <a:pt x="1" y="2310"/>
                    <a:pt x="1" y="4525"/>
                  </a:cubicBezTo>
                  <a:cubicBezTo>
                    <a:pt x="1" y="5775"/>
                    <a:pt x="679" y="6882"/>
                    <a:pt x="1751" y="7621"/>
                  </a:cubicBezTo>
                  <a:cubicBezTo>
                    <a:pt x="1239" y="10121"/>
                    <a:pt x="3037" y="12693"/>
                    <a:pt x="5859" y="13419"/>
                  </a:cubicBezTo>
                  <a:cubicBezTo>
                    <a:pt x="6373" y="13552"/>
                    <a:pt x="6888" y="13616"/>
                    <a:pt x="7390" y="13616"/>
                  </a:cubicBezTo>
                  <a:cubicBezTo>
                    <a:pt x="8410" y="13616"/>
                    <a:pt x="9379" y="13354"/>
                    <a:pt x="10192" y="12883"/>
                  </a:cubicBezTo>
                  <a:cubicBezTo>
                    <a:pt x="10705" y="13113"/>
                    <a:pt x="11245" y="13235"/>
                    <a:pt x="11788" y="13235"/>
                  </a:cubicBezTo>
                  <a:cubicBezTo>
                    <a:pt x="12203" y="13235"/>
                    <a:pt x="12619" y="13164"/>
                    <a:pt x="13026" y="13014"/>
                  </a:cubicBezTo>
                  <a:cubicBezTo>
                    <a:pt x="14479" y="12478"/>
                    <a:pt x="15395" y="11073"/>
                    <a:pt x="15526" y="9454"/>
                  </a:cubicBezTo>
                  <a:cubicBezTo>
                    <a:pt x="16253" y="9454"/>
                    <a:pt x="16872" y="9228"/>
                    <a:pt x="17277" y="8740"/>
                  </a:cubicBezTo>
                  <a:cubicBezTo>
                    <a:pt x="18193" y="7621"/>
                    <a:pt x="17586" y="5596"/>
                    <a:pt x="15919" y="4215"/>
                  </a:cubicBezTo>
                  <a:cubicBezTo>
                    <a:pt x="14965" y="3435"/>
                    <a:pt x="13878" y="3028"/>
                    <a:pt x="12949" y="3028"/>
                  </a:cubicBezTo>
                  <a:cubicBezTo>
                    <a:pt x="12731" y="3028"/>
                    <a:pt x="12521" y="3051"/>
                    <a:pt x="12324" y="3096"/>
                  </a:cubicBezTo>
                  <a:cubicBezTo>
                    <a:pt x="11645" y="1286"/>
                    <a:pt x="9907" y="1"/>
                    <a:pt x="78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54"/>
            <p:cNvSpPr/>
            <p:nvPr/>
          </p:nvSpPr>
          <p:spPr>
            <a:xfrm>
              <a:off x="1852738" y="206787"/>
              <a:ext cx="2626237" cy="2012295"/>
            </a:xfrm>
            <a:custGeom>
              <a:avLst/>
              <a:gdLst/>
              <a:ahLst/>
              <a:cxnLst/>
              <a:rect l="l" t="t" r="r" b="b"/>
              <a:pathLst>
                <a:path w="17979" h="13776" extrusionOk="0">
                  <a:moveTo>
                    <a:pt x="7942" y="155"/>
                  </a:moveTo>
                  <a:cubicBezTo>
                    <a:pt x="9882" y="155"/>
                    <a:pt x="11645" y="1381"/>
                    <a:pt x="12323" y="3215"/>
                  </a:cubicBezTo>
                  <a:cubicBezTo>
                    <a:pt x="12335" y="3251"/>
                    <a:pt x="12371" y="3262"/>
                    <a:pt x="12407" y="3262"/>
                  </a:cubicBezTo>
                  <a:cubicBezTo>
                    <a:pt x="12607" y="3215"/>
                    <a:pt x="12818" y="3192"/>
                    <a:pt x="13036" y="3192"/>
                  </a:cubicBezTo>
                  <a:cubicBezTo>
                    <a:pt x="13971" y="3192"/>
                    <a:pt x="15035" y="3615"/>
                    <a:pt x="15943" y="4358"/>
                  </a:cubicBezTo>
                  <a:cubicBezTo>
                    <a:pt x="16740" y="5025"/>
                    <a:pt x="17324" y="5846"/>
                    <a:pt x="17574" y="6680"/>
                  </a:cubicBezTo>
                  <a:cubicBezTo>
                    <a:pt x="17824" y="7513"/>
                    <a:pt x="17729" y="8251"/>
                    <a:pt x="17300" y="8775"/>
                  </a:cubicBezTo>
                  <a:cubicBezTo>
                    <a:pt x="16931" y="9216"/>
                    <a:pt x="16336" y="9466"/>
                    <a:pt x="15633" y="9466"/>
                  </a:cubicBezTo>
                  <a:lnTo>
                    <a:pt x="15609" y="9466"/>
                  </a:lnTo>
                  <a:cubicBezTo>
                    <a:pt x="15574" y="9466"/>
                    <a:pt x="15538" y="9489"/>
                    <a:pt x="15538" y="9537"/>
                  </a:cubicBezTo>
                  <a:cubicBezTo>
                    <a:pt x="15383" y="11180"/>
                    <a:pt x="14442" y="12514"/>
                    <a:pt x="13073" y="13026"/>
                  </a:cubicBezTo>
                  <a:cubicBezTo>
                    <a:pt x="12680" y="13169"/>
                    <a:pt x="12265" y="13242"/>
                    <a:pt x="11845" y="13242"/>
                  </a:cubicBezTo>
                  <a:cubicBezTo>
                    <a:pt x="11326" y="13242"/>
                    <a:pt x="10800" y="13131"/>
                    <a:pt x="10299" y="12907"/>
                  </a:cubicBezTo>
                  <a:cubicBezTo>
                    <a:pt x="10287" y="12901"/>
                    <a:pt x="10275" y="12898"/>
                    <a:pt x="10263" y="12898"/>
                  </a:cubicBezTo>
                  <a:cubicBezTo>
                    <a:pt x="10251" y="12898"/>
                    <a:pt x="10240" y="12901"/>
                    <a:pt x="10228" y="12907"/>
                  </a:cubicBezTo>
                  <a:cubicBezTo>
                    <a:pt x="9408" y="13379"/>
                    <a:pt x="8448" y="13623"/>
                    <a:pt x="7464" y="13623"/>
                  </a:cubicBezTo>
                  <a:cubicBezTo>
                    <a:pt x="6961" y="13623"/>
                    <a:pt x="6452" y="13559"/>
                    <a:pt x="5953" y="13430"/>
                  </a:cubicBezTo>
                  <a:cubicBezTo>
                    <a:pt x="3167" y="12716"/>
                    <a:pt x="1393" y="10204"/>
                    <a:pt x="1893" y="7715"/>
                  </a:cubicBezTo>
                  <a:cubicBezTo>
                    <a:pt x="1893" y="7692"/>
                    <a:pt x="1881" y="7656"/>
                    <a:pt x="1858" y="7644"/>
                  </a:cubicBezTo>
                  <a:cubicBezTo>
                    <a:pt x="774" y="6894"/>
                    <a:pt x="143" y="5787"/>
                    <a:pt x="143" y="4608"/>
                  </a:cubicBezTo>
                  <a:cubicBezTo>
                    <a:pt x="143" y="2441"/>
                    <a:pt x="2250" y="679"/>
                    <a:pt x="4822" y="679"/>
                  </a:cubicBezTo>
                  <a:cubicBezTo>
                    <a:pt x="5096" y="679"/>
                    <a:pt x="5370" y="703"/>
                    <a:pt x="5644" y="738"/>
                  </a:cubicBezTo>
                  <a:cubicBezTo>
                    <a:pt x="5656" y="738"/>
                    <a:pt x="5679" y="738"/>
                    <a:pt x="5691" y="726"/>
                  </a:cubicBezTo>
                  <a:cubicBezTo>
                    <a:pt x="6370" y="357"/>
                    <a:pt x="7156" y="155"/>
                    <a:pt x="7942" y="155"/>
                  </a:cubicBezTo>
                  <a:close/>
                  <a:moveTo>
                    <a:pt x="7930" y="0"/>
                  </a:moveTo>
                  <a:cubicBezTo>
                    <a:pt x="7132" y="0"/>
                    <a:pt x="6334" y="203"/>
                    <a:pt x="5632" y="584"/>
                  </a:cubicBezTo>
                  <a:cubicBezTo>
                    <a:pt x="5358" y="548"/>
                    <a:pt x="5084" y="536"/>
                    <a:pt x="4822" y="536"/>
                  </a:cubicBezTo>
                  <a:cubicBezTo>
                    <a:pt x="2167" y="536"/>
                    <a:pt x="0" y="2358"/>
                    <a:pt x="0" y="4608"/>
                  </a:cubicBezTo>
                  <a:cubicBezTo>
                    <a:pt x="0" y="5822"/>
                    <a:pt x="631" y="6953"/>
                    <a:pt x="1739" y="7739"/>
                  </a:cubicBezTo>
                  <a:cubicBezTo>
                    <a:pt x="1250" y="10287"/>
                    <a:pt x="3072" y="12835"/>
                    <a:pt x="5906" y="13573"/>
                  </a:cubicBezTo>
                  <a:cubicBezTo>
                    <a:pt x="6418" y="13704"/>
                    <a:pt x="6942" y="13776"/>
                    <a:pt x="7465" y="13776"/>
                  </a:cubicBezTo>
                  <a:cubicBezTo>
                    <a:pt x="8454" y="13776"/>
                    <a:pt x="9430" y="13526"/>
                    <a:pt x="10263" y="13049"/>
                  </a:cubicBezTo>
                  <a:cubicBezTo>
                    <a:pt x="10787" y="13275"/>
                    <a:pt x="11332" y="13389"/>
                    <a:pt x="11869" y="13389"/>
                  </a:cubicBezTo>
                  <a:cubicBezTo>
                    <a:pt x="12297" y="13389"/>
                    <a:pt x="12719" y="13316"/>
                    <a:pt x="13121" y="13168"/>
                  </a:cubicBezTo>
                  <a:cubicBezTo>
                    <a:pt x="14526" y="12645"/>
                    <a:pt x="15502" y="11287"/>
                    <a:pt x="15669" y="9609"/>
                  </a:cubicBezTo>
                  <a:cubicBezTo>
                    <a:pt x="16407" y="9597"/>
                    <a:pt x="17026" y="9335"/>
                    <a:pt x="17407" y="8870"/>
                  </a:cubicBezTo>
                  <a:cubicBezTo>
                    <a:pt x="17871" y="8311"/>
                    <a:pt x="17979" y="7513"/>
                    <a:pt x="17717" y="6644"/>
                  </a:cubicBezTo>
                  <a:cubicBezTo>
                    <a:pt x="17455" y="5775"/>
                    <a:pt x="16848" y="4917"/>
                    <a:pt x="16038" y="4251"/>
                  </a:cubicBezTo>
                  <a:cubicBezTo>
                    <a:pt x="15089" y="3470"/>
                    <a:pt x="13984" y="3042"/>
                    <a:pt x="13016" y="3042"/>
                  </a:cubicBezTo>
                  <a:cubicBezTo>
                    <a:pt x="12818" y="3042"/>
                    <a:pt x="12626" y="3059"/>
                    <a:pt x="12442" y="3096"/>
                  </a:cubicBezTo>
                  <a:cubicBezTo>
                    <a:pt x="11728" y="1250"/>
                    <a:pt x="9918" y="0"/>
                    <a:pt x="79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54"/>
            <p:cNvSpPr/>
            <p:nvPr/>
          </p:nvSpPr>
          <p:spPr>
            <a:xfrm>
              <a:off x="3252705" y="1222283"/>
              <a:ext cx="320191" cy="890750"/>
            </a:xfrm>
            <a:custGeom>
              <a:avLst/>
              <a:gdLst/>
              <a:ahLst/>
              <a:cxnLst/>
              <a:rect l="l" t="t" r="r" b="b"/>
              <a:pathLst>
                <a:path w="2192" h="6098" extrusionOk="0">
                  <a:moveTo>
                    <a:pt x="91" y="1"/>
                  </a:moveTo>
                  <a:cubicBezTo>
                    <a:pt x="65" y="1"/>
                    <a:pt x="40" y="14"/>
                    <a:pt x="25" y="37"/>
                  </a:cubicBezTo>
                  <a:cubicBezTo>
                    <a:pt x="1" y="61"/>
                    <a:pt x="1" y="109"/>
                    <a:pt x="36" y="132"/>
                  </a:cubicBezTo>
                  <a:cubicBezTo>
                    <a:pt x="1822" y="1478"/>
                    <a:pt x="2013" y="3442"/>
                    <a:pt x="608" y="5978"/>
                  </a:cubicBezTo>
                  <a:cubicBezTo>
                    <a:pt x="596" y="6014"/>
                    <a:pt x="608" y="6062"/>
                    <a:pt x="644" y="6086"/>
                  </a:cubicBezTo>
                  <a:cubicBezTo>
                    <a:pt x="656" y="6086"/>
                    <a:pt x="667" y="6097"/>
                    <a:pt x="679" y="6097"/>
                  </a:cubicBezTo>
                  <a:cubicBezTo>
                    <a:pt x="703" y="6097"/>
                    <a:pt x="727" y="6074"/>
                    <a:pt x="739" y="6050"/>
                  </a:cubicBezTo>
                  <a:cubicBezTo>
                    <a:pt x="2191" y="3442"/>
                    <a:pt x="1977" y="1406"/>
                    <a:pt x="132" y="13"/>
                  </a:cubicBezTo>
                  <a:cubicBezTo>
                    <a:pt x="119" y="5"/>
                    <a:pt x="105" y="1"/>
                    <a:pt x="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54"/>
            <p:cNvSpPr/>
            <p:nvPr/>
          </p:nvSpPr>
          <p:spPr>
            <a:xfrm>
              <a:off x="2664906" y="293262"/>
              <a:ext cx="434858" cy="551862"/>
            </a:xfrm>
            <a:custGeom>
              <a:avLst/>
              <a:gdLst/>
              <a:ahLst/>
              <a:cxnLst/>
              <a:rect l="l" t="t" r="r" b="b"/>
              <a:pathLst>
                <a:path w="2977" h="3778" extrusionOk="0">
                  <a:moveTo>
                    <a:pt x="89" y="0"/>
                  </a:moveTo>
                  <a:cubicBezTo>
                    <a:pt x="60" y="0"/>
                    <a:pt x="34" y="22"/>
                    <a:pt x="24" y="51"/>
                  </a:cubicBezTo>
                  <a:cubicBezTo>
                    <a:pt x="0" y="87"/>
                    <a:pt x="24" y="134"/>
                    <a:pt x="60" y="146"/>
                  </a:cubicBezTo>
                  <a:cubicBezTo>
                    <a:pt x="1917" y="765"/>
                    <a:pt x="2822" y="1932"/>
                    <a:pt x="2834" y="3694"/>
                  </a:cubicBezTo>
                  <a:cubicBezTo>
                    <a:pt x="2834" y="3742"/>
                    <a:pt x="2858" y="3778"/>
                    <a:pt x="2906" y="3778"/>
                  </a:cubicBezTo>
                  <a:cubicBezTo>
                    <a:pt x="2941" y="3778"/>
                    <a:pt x="2977" y="3742"/>
                    <a:pt x="2977" y="3694"/>
                  </a:cubicBezTo>
                  <a:cubicBezTo>
                    <a:pt x="2965" y="1861"/>
                    <a:pt x="2036" y="646"/>
                    <a:pt x="108" y="4"/>
                  </a:cubicBezTo>
                  <a:cubicBezTo>
                    <a:pt x="101" y="1"/>
                    <a:pt x="95" y="0"/>
                    <a:pt x="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54"/>
            <p:cNvSpPr/>
            <p:nvPr/>
          </p:nvSpPr>
          <p:spPr>
            <a:xfrm>
              <a:off x="3364013" y="660634"/>
              <a:ext cx="309820" cy="184490"/>
            </a:xfrm>
            <a:custGeom>
              <a:avLst/>
              <a:gdLst/>
              <a:ahLst/>
              <a:cxnLst/>
              <a:rect l="l" t="t" r="r" b="b"/>
              <a:pathLst>
                <a:path w="2121" h="1263" extrusionOk="0">
                  <a:moveTo>
                    <a:pt x="2025" y="1"/>
                  </a:moveTo>
                  <a:cubicBezTo>
                    <a:pt x="1191" y="167"/>
                    <a:pt x="667" y="382"/>
                    <a:pt x="36" y="1132"/>
                  </a:cubicBezTo>
                  <a:cubicBezTo>
                    <a:pt x="1" y="1168"/>
                    <a:pt x="13" y="1215"/>
                    <a:pt x="36" y="1239"/>
                  </a:cubicBezTo>
                  <a:cubicBezTo>
                    <a:pt x="60" y="1251"/>
                    <a:pt x="72" y="1263"/>
                    <a:pt x="84" y="1263"/>
                  </a:cubicBezTo>
                  <a:cubicBezTo>
                    <a:pt x="108" y="1263"/>
                    <a:pt x="132" y="1251"/>
                    <a:pt x="144" y="1227"/>
                  </a:cubicBezTo>
                  <a:cubicBezTo>
                    <a:pt x="763" y="513"/>
                    <a:pt x="1239" y="322"/>
                    <a:pt x="2061" y="155"/>
                  </a:cubicBezTo>
                  <a:cubicBezTo>
                    <a:pt x="2096" y="144"/>
                    <a:pt x="2120" y="96"/>
                    <a:pt x="2120" y="60"/>
                  </a:cubicBezTo>
                  <a:cubicBezTo>
                    <a:pt x="2108" y="25"/>
                    <a:pt x="2072" y="1"/>
                    <a:pt x="20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54"/>
            <p:cNvSpPr/>
            <p:nvPr/>
          </p:nvSpPr>
          <p:spPr>
            <a:xfrm>
              <a:off x="3471815" y="1174956"/>
              <a:ext cx="247155" cy="418059"/>
            </a:xfrm>
            <a:custGeom>
              <a:avLst/>
              <a:gdLst/>
              <a:ahLst/>
              <a:cxnLst/>
              <a:rect l="l" t="t" r="r" b="b"/>
              <a:pathLst>
                <a:path w="1692" h="2862" extrusionOk="0">
                  <a:moveTo>
                    <a:pt x="1299" y="1"/>
                  </a:moveTo>
                  <a:cubicBezTo>
                    <a:pt x="1291" y="1"/>
                    <a:pt x="1283" y="2"/>
                    <a:pt x="1275" y="4"/>
                  </a:cubicBezTo>
                  <a:cubicBezTo>
                    <a:pt x="1239" y="28"/>
                    <a:pt x="1227" y="63"/>
                    <a:pt x="1239" y="99"/>
                  </a:cubicBezTo>
                  <a:cubicBezTo>
                    <a:pt x="1501" y="742"/>
                    <a:pt x="1549" y="1290"/>
                    <a:pt x="1346" y="1718"/>
                  </a:cubicBezTo>
                  <a:cubicBezTo>
                    <a:pt x="1156" y="2147"/>
                    <a:pt x="727" y="2492"/>
                    <a:pt x="60" y="2719"/>
                  </a:cubicBezTo>
                  <a:cubicBezTo>
                    <a:pt x="25" y="2730"/>
                    <a:pt x="1" y="2778"/>
                    <a:pt x="13" y="2814"/>
                  </a:cubicBezTo>
                  <a:cubicBezTo>
                    <a:pt x="25" y="2850"/>
                    <a:pt x="60" y="2861"/>
                    <a:pt x="84" y="2861"/>
                  </a:cubicBezTo>
                  <a:lnTo>
                    <a:pt x="108" y="2861"/>
                  </a:lnTo>
                  <a:cubicBezTo>
                    <a:pt x="811" y="2611"/>
                    <a:pt x="1275" y="2254"/>
                    <a:pt x="1489" y="1778"/>
                  </a:cubicBezTo>
                  <a:cubicBezTo>
                    <a:pt x="1692" y="1314"/>
                    <a:pt x="1656" y="730"/>
                    <a:pt x="1370" y="52"/>
                  </a:cubicBezTo>
                  <a:cubicBezTo>
                    <a:pt x="1360" y="22"/>
                    <a:pt x="1334" y="1"/>
                    <a:pt x="12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54"/>
            <p:cNvSpPr/>
            <p:nvPr/>
          </p:nvSpPr>
          <p:spPr>
            <a:xfrm>
              <a:off x="2289205" y="652016"/>
              <a:ext cx="438510" cy="547918"/>
            </a:xfrm>
            <a:custGeom>
              <a:avLst/>
              <a:gdLst/>
              <a:ahLst/>
              <a:cxnLst/>
              <a:rect l="l" t="t" r="r" b="b"/>
              <a:pathLst>
                <a:path w="3002" h="3751" extrusionOk="0">
                  <a:moveTo>
                    <a:pt x="2918" y="0"/>
                  </a:moveTo>
                  <a:cubicBezTo>
                    <a:pt x="2049" y="48"/>
                    <a:pt x="1215" y="512"/>
                    <a:pt x="691" y="1215"/>
                  </a:cubicBezTo>
                  <a:cubicBezTo>
                    <a:pt x="179" y="1929"/>
                    <a:pt x="1" y="2858"/>
                    <a:pt x="215" y="3703"/>
                  </a:cubicBezTo>
                  <a:cubicBezTo>
                    <a:pt x="227" y="3727"/>
                    <a:pt x="263" y="3751"/>
                    <a:pt x="286" y="3751"/>
                  </a:cubicBezTo>
                  <a:lnTo>
                    <a:pt x="310" y="3751"/>
                  </a:lnTo>
                  <a:cubicBezTo>
                    <a:pt x="346" y="3739"/>
                    <a:pt x="370" y="3703"/>
                    <a:pt x="358" y="3667"/>
                  </a:cubicBezTo>
                  <a:cubicBezTo>
                    <a:pt x="155" y="2870"/>
                    <a:pt x="322" y="1989"/>
                    <a:pt x="810" y="1310"/>
                  </a:cubicBezTo>
                  <a:cubicBezTo>
                    <a:pt x="1310" y="631"/>
                    <a:pt x="2096" y="203"/>
                    <a:pt x="2930" y="155"/>
                  </a:cubicBezTo>
                  <a:cubicBezTo>
                    <a:pt x="2977" y="143"/>
                    <a:pt x="3001" y="107"/>
                    <a:pt x="3001" y="72"/>
                  </a:cubicBezTo>
                  <a:cubicBezTo>
                    <a:pt x="3001" y="24"/>
                    <a:pt x="2965" y="0"/>
                    <a:pt x="29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" name="Google Shape;743;p29">
            <a:extLst>
              <a:ext uri="{FF2B5EF4-FFF2-40B4-BE49-F238E27FC236}">
                <a16:creationId xmlns:a16="http://schemas.microsoft.com/office/drawing/2014/main" id="{F6371D91-0DD9-5D42-9D6C-DE987020A68B}"/>
              </a:ext>
            </a:extLst>
          </p:cNvPr>
          <p:cNvSpPr txBox="1">
            <a:spLocks/>
          </p:cNvSpPr>
          <p:nvPr/>
        </p:nvSpPr>
        <p:spPr>
          <a:xfrm>
            <a:off x="418037" y="1053594"/>
            <a:ext cx="7406100" cy="32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loo 2"/>
              <a:buNone/>
              <a:defRPr sz="16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algn="l"/>
            <a:r>
              <a:rPr lang="en-CA" sz="2000" dirty="0">
                <a:solidFill>
                  <a:srgbClr val="00206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[coeff, score, latent, tsquared, explained, mu] = pca(</a:t>
            </a:r>
            <a:r>
              <a:rPr lang="en-CA" sz="2000" b="1" dirty="0">
                <a:solidFill>
                  <a:srgbClr val="00206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X</a:t>
            </a:r>
            <a:r>
              <a:rPr lang="en-CA" sz="2000" dirty="0">
                <a:solidFill>
                  <a:srgbClr val="00206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)</a:t>
            </a:r>
            <a:endParaRPr lang="en-CA" sz="2000" dirty="0">
              <a:solidFill>
                <a:srgbClr val="002060"/>
              </a:solidFill>
            </a:endParaRPr>
          </a:p>
          <a:p>
            <a:pPr lvl="1" algn="l">
              <a:lnSpc>
                <a:spcPct val="150000"/>
              </a:lnSpc>
            </a:pPr>
            <a:r>
              <a:rPr lang="en-CA" sz="2000" dirty="0"/>
              <a:t>Latent -&gt;  eigenvalues of the covariance matrix of X</a:t>
            </a:r>
          </a:p>
          <a:p>
            <a:pPr lvl="1" algn="l">
              <a:lnSpc>
                <a:spcPct val="150000"/>
              </a:lnSpc>
            </a:pPr>
            <a:r>
              <a:rPr lang="en-CA" sz="2000" dirty="0" err="1"/>
              <a:t>Tsquared</a:t>
            </a:r>
            <a:r>
              <a:rPr lang="en-CA" sz="2000" dirty="0"/>
              <a:t> -&gt; Sum of squares of standardized scores</a:t>
            </a:r>
          </a:p>
          <a:p>
            <a:pPr lvl="1" algn="l">
              <a:lnSpc>
                <a:spcPct val="150000"/>
              </a:lnSpc>
            </a:pPr>
            <a:r>
              <a:rPr lang="en-CA" sz="2000" dirty="0"/>
              <a:t>Explained -&gt; Percent variance explained per component </a:t>
            </a:r>
          </a:p>
          <a:p>
            <a:pPr lvl="1" algn="l">
              <a:lnSpc>
                <a:spcPct val="150000"/>
              </a:lnSpc>
            </a:pPr>
            <a:r>
              <a:rPr lang="en-CA" sz="2000" dirty="0"/>
              <a:t>Mu -&gt; estimated means of each variable </a:t>
            </a:r>
          </a:p>
          <a:p>
            <a:pPr lvl="1" algn="l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6279686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" name="Google Shape;1761;p54"/>
          <p:cNvSpPr txBox="1">
            <a:spLocks noGrp="1"/>
          </p:cNvSpPr>
          <p:nvPr>
            <p:ph type="title"/>
          </p:nvPr>
        </p:nvSpPr>
        <p:spPr>
          <a:xfrm>
            <a:off x="-2912418" y="555202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PCA </a:t>
            </a:r>
            <a:endParaRPr dirty="0"/>
          </a:p>
        </p:txBody>
      </p:sp>
      <p:grpSp>
        <p:nvGrpSpPr>
          <p:cNvPr id="1766" name="Google Shape;1766;p54"/>
          <p:cNvGrpSpPr/>
          <p:nvPr/>
        </p:nvGrpSpPr>
        <p:grpSpPr>
          <a:xfrm rot="-7217067">
            <a:off x="-809209" y="3690203"/>
            <a:ext cx="2435263" cy="1836747"/>
            <a:chOff x="1852738" y="206787"/>
            <a:chExt cx="2668014" cy="2012295"/>
          </a:xfrm>
        </p:grpSpPr>
        <p:sp>
          <p:nvSpPr>
            <p:cNvPr id="1767" name="Google Shape;1767;p54"/>
            <p:cNvSpPr/>
            <p:nvPr/>
          </p:nvSpPr>
          <p:spPr>
            <a:xfrm>
              <a:off x="1863109" y="218911"/>
              <a:ext cx="2657643" cy="1988923"/>
            </a:xfrm>
            <a:custGeom>
              <a:avLst/>
              <a:gdLst/>
              <a:ahLst/>
              <a:cxnLst/>
              <a:rect l="l" t="t" r="r" b="b"/>
              <a:pathLst>
                <a:path w="18194" h="13616" extrusionOk="0">
                  <a:moveTo>
                    <a:pt x="7859" y="1"/>
                  </a:moveTo>
                  <a:cubicBezTo>
                    <a:pt x="7037" y="1"/>
                    <a:pt x="6251" y="215"/>
                    <a:pt x="5573" y="584"/>
                  </a:cubicBezTo>
                  <a:cubicBezTo>
                    <a:pt x="5311" y="536"/>
                    <a:pt x="5037" y="524"/>
                    <a:pt x="4751" y="524"/>
                  </a:cubicBezTo>
                  <a:cubicBezTo>
                    <a:pt x="2132" y="524"/>
                    <a:pt x="1" y="2310"/>
                    <a:pt x="1" y="4525"/>
                  </a:cubicBezTo>
                  <a:cubicBezTo>
                    <a:pt x="1" y="5775"/>
                    <a:pt x="679" y="6882"/>
                    <a:pt x="1751" y="7621"/>
                  </a:cubicBezTo>
                  <a:cubicBezTo>
                    <a:pt x="1239" y="10121"/>
                    <a:pt x="3037" y="12693"/>
                    <a:pt x="5859" y="13419"/>
                  </a:cubicBezTo>
                  <a:cubicBezTo>
                    <a:pt x="6373" y="13552"/>
                    <a:pt x="6888" y="13616"/>
                    <a:pt x="7390" y="13616"/>
                  </a:cubicBezTo>
                  <a:cubicBezTo>
                    <a:pt x="8410" y="13616"/>
                    <a:pt x="9379" y="13354"/>
                    <a:pt x="10192" y="12883"/>
                  </a:cubicBezTo>
                  <a:cubicBezTo>
                    <a:pt x="10705" y="13113"/>
                    <a:pt x="11245" y="13235"/>
                    <a:pt x="11788" y="13235"/>
                  </a:cubicBezTo>
                  <a:cubicBezTo>
                    <a:pt x="12203" y="13235"/>
                    <a:pt x="12619" y="13164"/>
                    <a:pt x="13026" y="13014"/>
                  </a:cubicBezTo>
                  <a:cubicBezTo>
                    <a:pt x="14479" y="12478"/>
                    <a:pt x="15395" y="11073"/>
                    <a:pt x="15526" y="9454"/>
                  </a:cubicBezTo>
                  <a:cubicBezTo>
                    <a:pt x="16253" y="9454"/>
                    <a:pt x="16872" y="9228"/>
                    <a:pt x="17277" y="8740"/>
                  </a:cubicBezTo>
                  <a:cubicBezTo>
                    <a:pt x="18193" y="7621"/>
                    <a:pt x="17586" y="5596"/>
                    <a:pt x="15919" y="4215"/>
                  </a:cubicBezTo>
                  <a:cubicBezTo>
                    <a:pt x="14965" y="3435"/>
                    <a:pt x="13878" y="3028"/>
                    <a:pt x="12949" y="3028"/>
                  </a:cubicBezTo>
                  <a:cubicBezTo>
                    <a:pt x="12731" y="3028"/>
                    <a:pt x="12521" y="3051"/>
                    <a:pt x="12324" y="3096"/>
                  </a:cubicBezTo>
                  <a:cubicBezTo>
                    <a:pt x="11645" y="1286"/>
                    <a:pt x="9907" y="1"/>
                    <a:pt x="78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54"/>
            <p:cNvSpPr/>
            <p:nvPr/>
          </p:nvSpPr>
          <p:spPr>
            <a:xfrm>
              <a:off x="1852738" y="206787"/>
              <a:ext cx="2626237" cy="2012295"/>
            </a:xfrm>
            <a:custGeom>
              <a:avLst/>
              <a:gdLst/>
              <a:ahLst/>
              <a:cxnLst/>
              <a:rect l="l" t="t" r="r" b="b"/>
              <a:pathLst>
                <a:path w="17979" h="13776" extrusionOk="0">
                  <a:moveTo>
                    <a:pt x="7942" y="155"/>
                  </a:moveTo>
                  <a:cubicBezTo>
                    <a:pt x="9882" y="155"/>
                    <a:pt x="11645" y="1381"/>
                    <a:pt x="12323" y="3215"/>
                  </a:cubicBezTo>
                  <a:cubicBezTo>
                    <a:pt x="12335" y="3251"/>
                    <a:pt x="12371" y="3262"/>
                    <a:pt x="12407" y="3262"/>
                  </a:cubicBezTo>
                  <a:cubicBezTo>
                    <a:pt x="12607" y="3215"/>
                    <a:pt x="12818" y="3192"/>
                    <a:pt x="13036" y="3192"/>
                  </a:cubicBezTo>
                  <a:cubicBezTo>
                    <a:pt x="13971" y="3192"/>
                    <a:pt x="15035" y="3615"/>
                    <a:pt x="15943" y="4358"/>
                  </a:cubicBezTo>
                  <a:cubicBezTo>
                    <a:pt x="16740" y="5025"/>
                    <a:pt x="17324" y="5846"/>
                    <a:pt x="17574" y="6680"/>
                  </a:cubicBezTo>
                  <a:cubicBezTo>
                    <a:pt x="17824" y="7513"/>
                    <a:pt x="17729" y="8251"/>
                    <a:pt x="17300" y="8775"/>
                  </a:cubicBezTo>
                  <a:cubicBezTo>
                    <a:pt x="16931" y="9216"/>
                    <a:pt x="16336" y="9466"/>
                    <a:pt x="15633" y="9466"/>
                  </a:cubicBezTo>
                  <a:lnTo>
                    <a:pt x="15609" y="9466"/>
                  </a:lnTo>
                  <a:cubicBezTo>
                    <a:pt x="15574" y="9466"/>
                    <a:pt x="15538" y="9489"/>
                    <a:pt x="15538" y="9537"/>
                  </a:cubicBezTo>
                  <a:cubicBezTo>
                    <a:pt x="15383" y="11180"/>
                    <a:pt x="14442" y="12514"/>
                    <a:pt x="13073" y="13026"/>
                  </a:cubicBezTo>
                  <a:cubicBezTo>
                    <a:pt x="12680" y="13169"/>
                    <a:pt x="12265" y="13242"/>
                    <a:pt x="11845" y="13242"/>
                  </a:cubicBezTo>
                  <a:cubicBezTo>
                    <a:pt x="11326" y="13242"/>
                    <a:pt x="10800" y="13131"/>
                    <a:pt x="10299" y="12907"/>
                  </a:cubicBezTo>
                  <a:cubicBezTo>
                    <a:pt x="10287" y="12901"/>
                    <a:pt x="10275" y="12898"/>
                    <a:pt x="10263" y="12898"/>
                  </a:cubicBezTo>
                  <a:cubicBezTo>
                    <a:pt x="10251" y="12898"/>
                    <a:pt x="10240" y="12901"/>
                    <a:pt x="10228" y="12907"/>
                  </a:cubicBezTo>
                  <a:cubicBezTo>
                    <a:pt x="9408" y="13379"/>
                    <a:pt x="8448" y="13623"/>
                    <a:pt x="7464" y="13623"/>
                  </a:cubicBezTo>
                  <a:cubicBezTo>
                    <a:pt x="6961" y="13623"/>
                    <a:pt x="6452" y="13559"/>
                    <a:pt x="5953" y="13430"/>
                  </a:cubicBezTo>
                  <a:cubicBezTo>
                    <a:pt x="3167" y="12716"/>
                    <a:pt x="1393" y="10204"/>
                    <a:pt x="1893" y="7715"/>
                  </a:cubicBezTo>
                  <a:cubicBezTo>
                    <a:pt x="1893" y="7692"/>
                    <a:pt x="1881" y="7656"/>
                    <a:pt x="1858" y="7644"/>
                  </a:cubicBezTo>
                  <a:cubicBezTo>
                    <a:pt x="774" y="6894"/>
                    <a:pt x="143" y="5787"/>
                    <a:pt x="143" y="4608"/>
                  </a:cubicBezTo>
                  <a:cubicBezTo>
                    <a:pt x="143" y="2441"/>
                    <a:pt x="2250" y="679"/>
                    <a:pt x="4822" y="679"/>
                  </a:cubicBezTo>
                  <a:cubicBezTo>
                    <a:pt x="5096" y="679"/>
                    <a:pt x="5370" y="703"/>
                    <a:pt x="5644" y="738"/>
                  </a:cubicBezTo>
                  <a:cubicBezTo>
                    <a:pt x="5656" y="738"/>
                    <a:pt x="5679" y="738"/>
                    <a:pt x="5691" y="726"/>
                  </a:cubicBezTo>
                  <a:cubicBezTo>
                    <a:pt x="6370" y="357"/>
                    <a:pt x="7156" y="155"/>
                    <a:pt x="7942" y="155"/>
                  </a:cubicBezTo>
                  <a:close/>
                  <a:moveTo>
                    <a:pt x="7930" y="0"/>
                  </a:moveTo>
                  <a:cubicBezTo>
                    <a:pt x="7132" y="0"/>
                    <a:pt x="6334" y="203"/>
                    <a:pt x="5632" y="584"/>
                  </a:cubicBezTo>
                  <a:cubicBezTo>
                    <a:pt x="5358" y="548"/>
                    <a:pt x="5084" y="536"/>
                    <a:pt x="4822" y="536"/>
                  </a:cubicBezTo>
                  <a:cubicBezTo>
                    <a:pt x="2167" y="536"/>
                    <a:pt x="0" y="2358"/>
                    <a:pt x="0" y="4608"/>
                  </a:cubicBezTo>
                  <a:cubicBezTo>
                    <a:pt x="0" y="5822"/>
                    <a:pt x="631" y="6953"/>
                    <a:pt x="1739" y="7739"/>
                  </a:cubicBezTo>
                  <a:cubicBezTo>
                    <a:pt x="1250" y="10287"/>
                    <a:pt x="3072" y="12835"/>
                    <a:pt x="5906" y="13573"/>
                  </a:cubicBezTo>
                  <a:cubicBezTo>
                    <a:pt x="6418" y="13704"/>
                    <a:pt x="6942" y="13776"/>
                    <a:pt x="7465" y="13776"/>
                  </a:cubicBezTo>
                  <a:cubicBezTo>
                    <a:pt x="8454" y="13776"/>
                    <a:pt x="9430" y="13526"/>
                    <a:pt x="10263" y="13049"/>
                  </a:cubicBezTo>
                  <a:cubicBezTo>
                    <a:pt x="10787" y="13275"/>
                    <a:pt x="11332" y="13389"/>
                    <a:pt x="11869" y="13389"/>
                  </a:cubicBezTo>
                  <a:cubicBezTo>
                    <a:pt x="12297" y="13389"/>
                    <a:pt x="12719" y="13316"/>
                    <a:pt x="13121" y="13168"/>
                  </a:cubicBezTo>
                  <a:cubicBezTo>
                    <a:pt x="14526" y="12645"/>
                    <a:pt x="15502" y="11287"/>
                    <a:pt x="15669" y="9609"/>
                  </a:cubicBezTo>
                  <a:cubicBezTo>
                    <a:pt x="16407" y="9597"/>
                    <a:pt x="17026" y="9335"/>
                    <a:pt x="17407" y="8870"/>
                  </a:cubicBezTo>
                  <a:cubicBezTo>
                    <a:pt x="17871" y="8311"/>
                    <a:pt x="17979" y="7513"/>
                    <a:pt x="17717" y="6644"/>
                  </a:cubicBezTo>
                  <a:cubicBezTo>
                    <a:pt x="17455" y="5775"/>
                    <a:pt x="16848" y="4917"/>
                    <a:pt x="16038" y="4251"/>
                  </a:cubicBezTo>
                  <a:cubicBezTo>
                    <a:pt x="15089" y="3470"/>
                    <a:pt x="13984" y="3042"/>
                    <a:pt x="13016" y="3042"/>
                  </a:cubicBezTo>
                  <a:cubicBezTo>
                    <a:pt x="12818" y="3042"/>
                    <a:pt x="12626" y="3059"/>
                    <a:pt x="12442" y="3096"/>
                  </a:cubicBezTo>
                  <a:cubicBezTo>
                    <a:pt x="11728" y="1250"/>
                    <a:pt x="9918" y="0"/>
                    <a:pt x="79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54"/>
            <p:cNvSpPr/>
            <p:nvPr/>
          </p:nvSpPr>
          <p:spPr>
            <a:xfrm>
              <a:off x="3252705" y="1222283"/>
              <a:ext cx="320191" cy="890750"/>
            </a:xfrm>
            <a:custGeom>
              <a:avLst/>
              <a:gdLst/>
              <a:ahLst/>
              <a:cxnLst/>
              <a:rect l="l" t="t" r="r" b="b"/>
              <a:pathLst>
                <a:path w="2192" h="6098" extrusionOk="0">
                  <a:moveTo>
                    <a:pt x="91" y="1"/>
                  </a:moveTo>
                  <a:cubicBezTo>
                    <a:pt x="65" y="1"/>
                    <a:pt x="40" y="14"/>
                    <a:pt x="25" y="37"/>
                  </a:cubicBezTo>
                  <a:cubicBezTo>
                    <a:pt x="1" y="61"/>
                    <a:pt x="1" y="109"/>
                    <a:pt x="36" y="132"/>
                  </a:cubicBezTo>
                  <a:cubicBezTo>
                    <a:pt x="1822" y="1478"/>
                    <a:pt x="2013" y="3442"/>
                    <a:pt x="608" y="5978"/>
                  </a:cubicBezTo>
                  <a:cubicBezTo>
                    <a:pt x="596" y="6014"/>
                    <a:pt x="608" y="6062"/>
                    <a:pt x="644" y="6086"/>
                  </a:cubicBezTo>
                  <a:cubicBezTo>
                    <a:pt x="656" y="6086"/>
                    <a:pt x="667" y="6097"/>
                    <a:pt x="679" y="6097"/>
                  </a:cubicBezTo>
                  <a:cubicBezTo>
                    <a:pt x="703" y="6097"/>
                    <a:pt x="727" y="6074"/>
                    <a:pt x="739" y="6050"/>
                  </a:cubicBezTo>
                  <a:cubicBezTo>
                    <a:pt x="2191" y="3442"/>
                    <a:pt x="1977" y="1406"/>
                    <a:pt x="132" y="13"/>
                  </a:cubicBezTo>
                  <a:cubicBezTo>
                    <a:pt x="119" y="5"/>
                    <a:pt x="105" y="1"/>
                    <a:pt x="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54"/>
            <p:cNvSpPr/>
            <p:nvPr/>
          </p:nvSpPr>
          <p:spPr>
            <a:xfrm>
              <a:off x="2664906" y="293262"/>
              <a:ext cx="434858" cy="551862"/>
            </a:xfrm>
            <a:custGeom>
              <a:avLst/>
              <a:gdLst/>
              <a:ahLst/>
              <a:cxnLst/>
              <a:rect l="l" t="t" r="r" b="b"/>
              <a:pathLst>
                <a:path w="2977" h="3778" extrusionOk="0">
                  <a:moveTo>
                    <a:pt x="89" y="0"/>
                  </a:moveTo>
                  <a:cubicBezTo>
                    <a:pt x="60" y="0"/>
                    <a:pt x="34" y="22"/>
                    <a:pt x="24" y="51"/>
                  </a:cubicBezTo>
                  <a:cubicBezTo>
                    <a:pt x="0" y="87"/>
                    <a:pt x="24" y="134"/>
                    <a:pt x="60" y="146"/>
                  </a:cubicBezTo>
                  <a:cubicBezTo>
                    <a:pt x="1917" y="765"/>
                    <a:pt x="2822" y="1932"/>
                    <a:pt x="2834" y="3694"/>
                  </a:cubicBezTo>
                  <a:cubicBezTo>
                    <a:pt x="2834" y="3742"/>
                    <a:pt x="2858" y="3778"/>
                    <a:pt x="2906" y="3778"/>
                  </a:cubicBezTo>
                  <a:cubicBezTo>
                    <a:pt x="2941" y="3778"/>
                    <a:pt x="2977" y="3742"/>
                    <a:pt x="2977" y="3694"/>
                  </a:cubicBezTo>
                  <a:cubicBezTo>
                    <a:pt x="2965" y="1861"/>
                    <a:pt x="2036" y="646"/>
                    <a:pt x="108" y="4"/>
                  </a:cubicBezTo>
                  <a:cubicBezTo>
                    <a:pt x="101" y="1"/>
                    <a:pt x="95" y="0"/>
                    <a:pt x="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54"/>
            <p:cNvSpPr/>
            <p:nvPr/>
          </p:nvSpPr>
          <p:spPr>
            <a:xfrm>
              <a:off x="3364013" y="660634"/>
              <a:ext cx="309820" cy="184490"/>
            </a:xfrm>
            <a:custGeom>
              <a:avLst/>
              <a:gdLst/>
              <a:ahLst/>
              <a:cxnLst/>
              <a:rect l="l" t="t" r="r" b="b"/>
              <a:pathLst>
                <a:path w="2121" h="1263" extrusionOk="0">
                  <a:moveTo>
                    <a:pt x="2025" y="1"/>
                  </a:moveTo>
                  <a:cubicBezTo>
                    <a:pt x="1191" y="167"/>
                    <a:pt x="667" y="382"/>
                    <a:pt x="36" y="1132"/>
                  </a:cubicBezTo>
                  <a:cubicBezTo>
                    <a:pt x="1" y="1168"/>
                    <a:pt x="13" y="1215"/>
                    <a:pt x="36" y="1239"/>
                  </a:cubicBezTo>
                  <a:cubicBezTo>
                    <a:pt x="60" y="1251"/>
                    <a:pt x="72" y="1263"/>
                    <a:pt x="84" y="1263"/>
                  </a:cubicBezTo>
                  <a:cubicBezTo>
                    <a:pt x="108" y="1263"/>
                    <a:pt x="132" y="1251"/>
                    <a:pt x="144" y="1227"/>
                  </a:cubicBezTo>
                  <a:cubicBezTo>
                    <a:pt x="763" y="513"/>
                    <a:pt x="1239" y="322"/>
                    <a:pt x="2061" y="155"/>
                  </a:cubicBezTo>
                  <a:cubicBezTo>
                    <a:pt x="2096" y="144"/>
                    <a:pt x="2120" y="96"/>
                    <a:pt x="2120" y="60"/>
                  </a:cubicBezTo>
                  <a:cubicBezTo>
                    <a:pt x="2108" y="25"/>
                    <a:pt x="2072" y="1"/>
                    <a:pt x="20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54"/>
            <p:cNvSpPr/>
            <p:nvPr/>
          </p:nvSpPr>
          <p:spPr>
            <a:xfrm>
              <a:off x="3471815" y="1174956"/>
              <a:ext cx="247155" cy="418059"/>
            </a:xfrm>
            <a:custGeom>
              <a:avLst/>
              <a:gdLst/>
              <a:ahLst/>
              <a:cxnLst/>
              <a:rect l="l" t="t" r="r" b="b"/>
              <a:pathLst>
                <a:path w="1692" h="2862" extrusionOk="0">
                  <a:moveTo>
                    <a:pt x="1299" y="1"/>
                  </a:moveTo>
                  <a:cubicBezTo>
                    <a:pt x="1291" y="1"/>
                    <a:pt x="1283" y="2"/>
                    <a:pt x="1275" y="4"/>
                  </a:cubicBezTo>
                  <a:cubicBezTo>
                    <a:pt x="1239" y="28"/>
                    <a:pt x="1227" y="63"/>
                    <a:pt x="1239" y="99"/>
                  </a:cubicBezTo>
                  <a:cubicBezTo>
                    <a:pt x="1501" y="742"/>
                    <a:pt x="1549" y="1290"/>
                    <a:pt x="1346" y="1718"/>
                  </a:cubicBezTo>
                  <a:cubicBezTo>
                    <a:pt x="1156" y="2147"/>
                    <a:pt x="727" y="2492"/>
                    <a:pt x="60" y="2719"/>
                  </a:cubicBezTo>
                  <a:cubicBezTo>
                    <a:pt x="25" y="2730"/>
                    <a:pt x="1" y="2778"/>
                    <a:pt x="13" y="2814"/>
                  </a:cubicBezTo>
                  <a:cubicBezTo>
                    <a:pt x="25" y="2850"/>
                    <a:pt x="60" y="2861"/>
                    <a:pt x="84" y="2861"/>
                  </a:cubicBezTo>
                  <a:lnTo>
                    <a:pt x="108" y="2861"/>
                  </a:lnTo>
                  <a:cubicBezTo>
                    <a:pt x="811" y="2611"/>
                    <a:pt x="1275" y="2254"/>
                    <a:pt x="1489" y="1778"/>
                  </a:cubicBezTo>
                  <a:cubicBezTo>
                    <a:pt x="1692" y="1314"/>
                    <a:pt x="1656" y="730"/>
                    <a:pt x="1370" y="52"/>
                  </a:cubicBezTo>
                  <a:cubicBezTo>
                    <a:pt x="1360" y="22"/>
                    <a:pt x="1334" y="1"/>
                    <a:pt x="12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54"/>
            <p:cNvSpPr/>
            <p:nvPr/>
          </p:nvSpPr>
          <p:spPr>
            <a:xfrm>
              <a:off x="2289205" y="652016"/>
              <a:ext cx="438510" cy="547918"/>
            </a:xfrm>
            <a:custGeom>
              <a:avLst/>
              <a:gdLst/>
              <a:ahLst/>
              <a:cxnLst/>
              <a:rect l="l" t="t" r="r" b="b"/>
              <a:pathLst>
                <a:path w="3002" h="3751" extrusionOk="0">
                  <a:moveTo>
                    <a:pt x="2918" y="0"/>
                  </a:moveTo>
                  <a:cubicBezTo>
                    <a:pt x="2049" y="48"/>
                    <a:pt x="1215" y="512"/>
                    <a:pt x="691" y="1215"/>
                  </a:cubicBezTo>
                  <a:cubicBezTo>
                    <a:pt x="179" y="1929"/>
                    <a:pt x="1" y="2858"/>
                    <a:pt x="215" y="3703"/>
                  </a:cubicBezTo>
                  <a:cubicBezTo>
                    <a:pt x="227" y="3727"/>
                    <a:pt x="263" y="3751"/>
                    <a:pt x="286" y="3751"/>
                  </a:cubicBezTo>
                  <a:lnTo>
                    <a:pt x="310" y="3751"/>
                  </a:lnTo>
                  <a:cubicBezTo>
                    <a:pt x="346" y="3739"/>
                    <a:pt x="370" y="3703"/>
                    <a:pt x="358" y="3667"/>
                  </a:cubicBezTo>
                  <a:cubicBezTo>
                    <a:pt x="155" y="2870"/>
                    <a:pt x="322" y="1989"/>
                    <a:pt x="810" y="1310"/>
                  </a:cubicBezTo>
                  <a:cubicBezTo>
                    <a:pt x="1310" y="631"/>
                    <a:pt x="2096" y="203"/>
                    <a:pt x="2930" y="155"/>
                  </a:cubicBezTo>
                  <a:cubicBezTo>
                    <a:pt x="2977" y="143"/>
                    <a:pt x="3001" y="107"/>
                    <a:pt x="3001" y="72"/>
                  </a:cubicBezTo>
                  <a:cubicBezTo>
                    <a:pt x="3001" y="24"/>
                    <a:pt x="2965" y="0"/>
                    <a:pt x="29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74" name="Google Shape;1774;p54"/>
          <p:cNvGrpSpPr/>
          <p:nvPr/>
        </p:nvGrpSpPr>
        <p:grpSpPr>
          <a:xfrm rot="-3380372">
            <a:off x="7714794" y="3690239"/>
            <a:ext cx="2435181" cy="1836685"/>
            <a:chOff x="1852738" y="206787"/>
            <a:chExt cx="2668014" cy="2012295"/>
          </a:xfrm>
        </p:grpSpPr>
        <p:sp>
          <p:nvSpPr>
            <p:cNvPr id="1775" name="Google Shape;1775;p54"/>
            <p:cNvSpPr/>
            <p:nvPr/>
          </p:nvSpPr>
          <p:spPr>
            <a:xfrm>
              <a:off x="1863109" y="218911"/>
              <a:ext cx="2657643" cy="1988923"/>
            </a:xfrm>
            <a:custGeom>
              <a:avLst/>
              <a:gdLst/>
              <a:ahLst/>
              <a:cxnLst/>
              <a:rect l="l" t="t" r="r" b="b"/>
              <a:pathLst>
                <a:path w="18194" h="13616" extrusionOk="0">
                  <a:moveTo>
                    <a:pt x="7859" y="1"/>
                  </a:moveTo>
                  <a:cubicBezTo>
                    <a:pt x="7037" y="1"/>
                    <a:pt x="6251" y="215"/>
                    <a:pt x="5573" y="584"/>
                  </a:cubicBezTo>
                  <a:cubicBezTo>
                    <a:pt x="5311" y="536"/>
                    <a:pt x="5037" y="524"/>
                    <a:pt x="4751" y="524"/>
                  </a:cubicBezTo>
                  <a:cubicBezTo>
                    <a:pt x="2132" y="524"/>
                    <a:pt x="1" y="2310"/>
                    <a:pt x="1" y="4525"/>
                  </a:cubicBezTo>
                  <a:cubicBezTo>
                    <a:pt x="1" y="5775"/>
                    <a:pt x="679" y="6882"/>
                    <a:pt x="1751" y="7621"/>
                  </a:cubicBezTo>
                  <a:cubicBezTo>
                    <a:pt x="1239" y="10121"/>
                    <a:pt x="3037" y="12693"/>
                    <a:pt x="5859" y="13419"/>
                  </a:cubicBezTo>
                  <a:cubicBezTo>
                    <a:pt x="6373" y="13552"/>
                    <a:pt x="6888" y="13616"/>
                    <a:pt x="7390" y="13616"/>
                  </a:cubicBezTo>
                  <a:cubicBezTo>
                    <a:pt x="8410" y="13616"/>
                    <a:pt x="9379" y="13354"/>
                    <a:pt x="10192" y="12883"/>
                  </a:cubicBezTo>
                  <a:cubicBezTo>
                    <a:pt x="10705" y="13113"/>
                    <a:pt x="11245" y="13235"/>
                    <a:pt x="11788" y="13235"/>
                  </a:cubicBezTo>
                  <a:cubicBezTo>
                    <a:pt x="12203" y="13235"/>
                    <a:pt x="12619" y="13164"/>
                    <a:pt x="13026" y="13014"/>
                  </a:cubicBezTo>
                  <a:cubicBezTo>
                    <a:pt x="14479" y="12478"/>
                    <a:pt x="15395" y="11073"/>
                    <a:pt x="15526" y="9454"/>
                  </a:cubicBezTo>
                  <a:cubicBezTo>
                    <a:pt x="16253" y="9454"/>
                    <a:pt x="16872" y="9228"/>
                    <a:pt x="17277" y="8740"/>
                  </a:cubicBezTo>
                  <a:cubicBezTo>
                    <a:pt x="18193" y="7621"/>
                    <a:pt x="17586" y="5596"/>
                    <a:pt x="15919" y="4215"/>
                  </a:cubicBezTo>
                  <a:cubicBezTo>
                    <a:pt x="14965" y="3435"/>
                    <a:pt x="13878" y="3028"/>
                    <a:pt x="12949" y="3028"/>
                  </a:cubicBezTo>
                  <a:cubicBezTo>
                    <a:pt x="12731" y="3028"/>
                    <a:pt x="12521" y="3051"/>
                    <a:pt x="12324" y="3096"/>
                  </a:cubicBezTo>
                  <a:cubicBezTo>
                    <a:pt x="11645" y="1286"/>
                    <a:pt x="9907" y="1"/>
                    <a:pt x="78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54"/>
            <p:cNvSpPr/>
            <p:nvPr/>
          </p:nvSpPr>
          <p:spPr>
            <a:xfrm>
              <a:off x="1852738" y="206787"/>
              <a:ext cx="2626237" cy="2012295"/>
            </a:xfrm>
            <a:custGeom>
              <a:avLst/>
              <a:gdLst/>
              <a:ahLst/>
              <a:cxnLst/>
              <a:rect l="l" t="t" r="r" b="b"/>
              <a:pathLst>
                <a:path w="17979" h="13776" extrusionOk="0">
                  <a:moveTo>
                    <a:pt x="7942" y="155"/>
                  </a:moveTo>
                  <a:cubicBezTo>
                    <a:pt x="9882" y="155"/>
                    <a:pt x="11645" y="1381"/>
                    <a:pt x="12323" y="3215"/>
                  </a:cubicBezTo>
                  <a:cubicBezTo>
                    <a:pt x="12335" y="3251"/>
                    <a:pt x="12371" y="3262"/>
                    <a:pt x="12407" y="3262"/>
                  </a:cubicBezTo>
                  <a:cubicBezTo>
                    <a:pt x="12607" y="3215"/>
                    <a:pt x="12818" y="3192"/>
                    <a:pt x="13036" y="3192"/>
                  </a:cubicBezTo>
                  <a:cubicBezTo>
                    <a:pt x="13971" y="3192"/>
                    <a:pt x="15035" y="3615"/>
                    <a:pt x="15943" y="4358"/>
                  </a:cubicBezTo>
                  <a:cubicBezTo>
                    <a:pt x="16740" y="5025"/>
                    <a:pt x="17324" y="5846"/>
                    <a:pt x="17574" y="6680"/>
                  </a:cubicBezTo>
                  <a:cubicBezTo>
                    <a:pt x="17824" y="7513"/>
                    <a:pt x="17729" y="8251"/>
                    <a:pt x="17300" y="8775"/>
                  </a:cubicBezTo>
                  <a:cubicBezTo>
                    <a:pt x="16931" y="9216"/>
                    <a:pt x="16336" y="9466"/>
                    <a:pt x="15633" y="9466"/>
                  </a:cubicBezTo>
                  <a:lnTo>
                    <a:pt x="15609" y="9466"/>
                  </a:lnTo>
                  <a:cubicBezTo>
                    <a:pt x="15574" y="9466"/>
                    <a:pt x="15538" y="9489"/>
                    <a:pt x="15538" y="9537"/>
                  </a:cubicBezTo>
                  <a:cubicBezTo>
                    <a:pt x="15383" y="11180"/>
                    <a:pt x="14442" y="12514"/>
                    <a:pt x="13073" y="13026"/>
                  </a:cubicBezTo>
                  <a:cubicBezTo>
                    <a:pt x="12680" y="13169"/>
                    <a:pt x="12265" y="13242"/>
                    <a:pt x="11845" y="13242"/>
                  </a:cubicBezTo>
                  <a:cubicBezTo>
                    <a:pt x="11326" y="13242"/>
                    <a:pt x="10800" y="13131"/>
                    <a:pt x="10299" y="12907"/>
                  </a:cubicBezTo>
                  <a:cubicBezTo>
                    <a:pt x="10287" y="12901"/>
                    <a:pt x="10275" y="12898"/>
                    <a:pt x="10263" y="12898"/>
                  </a:cubicBezTo>
                  <a:cubicBezTo>
                    <a:pt x="10251" y="12898"/>
                    <a:pt x="10240" y="12901"/>
                    <a:pt x="10228" y="12907"/>
                  </a:cubicBezTo>
                  <a:cubicBezTo>
                    <a:pt x="9408" y="13379"/>
                    <a:pt x="8448" y="13623"/>
                    <a:pt x="7464" y="13623"/>
                  </a:cubicBezTo>
                  <a:cubicBezTo>
                    <a:pt x="6961" y="13623"/>
                    <a:pt x="6452" y="13559"/>
                    <a:pt x="5953" y="13430"/>
                  </a:cubicBezTo>
                  <a:cubicBezTo>
                    <a:pt x="3167" y="12716"/>
                    <a:pt x="1393" y="10204"/>
                    <a:pt x="1893" y="7715"/>
                  </a:cubicBezTo>
                  <a:cubicBezTo>
                    <a:pt x="1893" y="7692"/>
                    <a:pt x="1881" y="7656"/>
                    <a:pt x="1858" y="7644"/>
                  </a:cubicBezTo>
                  <a:cubicBezTo>
                    <a:pt x="774" y="6894"/>
                    <a:pt x="143" y="5787"/>
                    <a:pt x="143" y="4608"/>
                  </a:cubicBezTo>
                  <a:cubicBezTo>
                    <a:pt x="143" y="2441"/>
                    <a:pt x="2250" y="679"/>
                    <a:pt x="4822" y="679"/>
                  </a:cubicBezTo>
                  <a:cubicBezTo>
                    <a:pt x="5096" y="679"/>
                    <a:pt x="5370" y="703"/>
                    <a:pt x="5644" y="738"/>
                  </a:cubicBezTo>
                  <a:cubicBezTo>
                    <a:pt x="5656" y="738"/>
                    <a:pt x="5679" y="738"/>
                    <a:pt x="5691" y="726"/>
                  </a:cubicBezTo>
                  <a:cubicBezTo>
                    <a:pt x="6370" y="357"/>
                    <a:pt x="7156" y="155"/>
                    <a:pt x="7942" y="155"/>
                  </a:cubicBezTo>
                  <a:close/>
                  <a:moveTo>
                    <a:pt x="7930" y="0"/>
                  </a:moveTo>
                  <a:cubicBezTo>
                    <a:pt x="7132" y="0"/>
                    <a:pt x="6334" y="203"/>
                    <a:pt x="5632" y="584"/>
                  </a:cubicBezTo>
                  <a:cubicBezTo>
                    <a:pt x="5358" y="548"/>
                    <a:pt x="5084" y="536"/>
                    <a:pt x="4822" y="536"/>
                  </a:cubicBezTo>
                  <a:cubicBezTo>
                    <a:pt x="2167" y="536"/>
                    <a:pt x="0" y="2358"/>
                    <a:pt x="0" y="4608"/>
                  </a:cubicBezTo>
                  <a:cubicBezTo>
                    <a:pt x="0" y="5822"/>
                    <a:pt x="631" y="6953"/>
                    <a:pt x="1739" y="7739"/>
                  </a:cubicBezTo>
                  <a:cubicBezTo>
                    <a:pt x="1250" y="10287"/>
                    <a:pt x="3072" y="12835"/>
                    <a:pt x="5906" y="13573"/>
                  </a:cubicBezTo>
                  <a:cubicBezTo>
                    <a:pt x="6418" y="13704"/>
                    <a:pt x="6942" y="13776"/>
                    <a:pt x="7465" y="13776"/>
                  </a:cubicBezTo>
                  <a:cubicBezTo>
                    <a:pt x="8454" y="13776"/>
                    <a:pt x="9430" y="13526"/>
                    <a:pt x="10263" y="13049"/>
                  </a:cubicBezTo>
                  <a:cubicBezTo>
                    <a:pt x="10787" y="13275"/>
                    <a:pt x="11332" y="13389"/>
                    <a:pt x="11869" y="13389"/>
                  </a:cubicBezTo>
                  <a:cubicBezTo>
                    <a:pt x="12297" y="13389"/>
                    <a:pt x="12719" y="13316"/>
                    <a:pt x="13121" y="13168"/>
                  </a:cubicBezTo>
                  <a:cubicBezTo>
                    <a:pt x="14526" y="12645"/>
                    <a:pt x="15502" y="11287"/>
                    <a:pt x="15669" y="9609"/>
                  </a:cubicBezTo>
                  <a:cubicBezTo>
                    <a:pt x="16407" y="9597"/>
                    <a:pt x="17026" y="9335"/>
                    <a:pt x="17407" y="8870"/>
                  </a:cubicBezTo>
                  <a:cubicBezTo>
                    <a:pt x="17871" y="8311"/>
                    <a:pt x="17979" y="7513"/>
                    <a:pt x="17717" y="6644"/>
                  </a:cubicBezTo>
                  <a:cubicBezTo>
                    <a:pt x="17455" y="5775"/>
                    <a:pt x="16848" y="4917"/>
                    <a:pt x="16038" y="4251"/>
                  </a:cubicBezTo>
                  <a:cubicBezTo>
                    <a:pt x="15089" y="3470"/>
                    <a:pt x="13984" y="3042"/>
                    <a:pt x="13016" y="3042"/>
                  </a:cubicBezTo>
                  <a:cubicBezTo>
                    <a:pt x="12818" y="3042"/>
                    <a:pt x="12626" y="3059"/>
                    <a:pt x="12442" y="3096"/>
                  </a:cubicBezTo>
                  <a:cubicBezTo>
                    <a:pt x="11728" y="1250"/>
                    <a:pt x="9918" y="0"/>
                    <a:pt x="79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54"/>
            <p:cNvSpPr/>
            <p:nvPr/>
          </p:nvSpPr>
          <p:spPr>
            <a:xfrm>
              <a:off x="3252705" y="1222283"/>
              <a:ext cx="320191" cy="890750"/>
            </a:xfrm>
            <a:custGeom>
              <a:avLst/>
              <a:gdLst/>
              <a:ahLst/>
              <a:cxnLst/>
              <a:rect l="l" t="t" r="r" b="b"/>
              <a:pathLst>
                <a:path w="2192" h="6098" extrusionOk="0">
                  <a:moveTo>
                    <a:pt x="91" y="1"/>
                  </a:moveTo>
                  <a:cubicBezTo>
                    <a:pt x="65" y="1"/>
                    <a:pt x="40" y="14"/>
                    <a:pt x="25" y="37"/>
                  </a:cubicBezTo>
                  <a:cubicBezTo>
                    <a:pt x="1" y="61"/>
                    <a:pt x="1" y="109"/>
                    <a:pt x="36" y="132"/>
                  </a:cubicBezTo>
                  <a:cubicBezTo>
                    <a:pt x="1822" y="1478"/>
                    <a:pt x="2013" y="3442"/>
                    <a:pt x="608" y="5978"/>
                  </a:cubicBezTo>
                  <a:cubicBezTo>
                    <a:pt x="596" y="6014"/>
                    <a:pt x="608" y="6062"/>
                    <a:pt x="644" y="6086"/>
                  </a:cubicBezTo>
                  <a:cubicBezTo>
                    <a:pt x="656" y="6086"/>
                    <a:pt x="667" y="6097"/>
                    <a:pt x="679" y="6097"/>
                  </a:cubicBezTo>
                  <a:cubicBezTo>
                    <a:pt x="703" y="6097"/>
                    <a:pt x="727" y="6074"/>
                    <a:pt x="739" y="6050"/>
                  </a:cubicBezTo>
                  <a:cubicBezTo>
                    <a:pt x="2191" y="3442"/>
                    <a:pt x="1977" y="1406"/>
                    <a:pt x="132" y="13"/>
                  </a:cubicBezTo>
                  <a:cubicBezTo>
                    <a:pt x="119" y="5"/>
                    <a:pt x="105" y="1"/>
                    <a:pt x="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54"/>
            <p:cNvSpPr/>
            <p:nvPr/>
          </p:nvSpPr>
          <p:spPr>
            <a:xfrm>
              <a:off x="2664906" y="293262"/>
              <a:ext cx="434858" cy="551862"/>
            </a:xfrm>
            <a:custGeom>
              <a:avLst/>
              <a:gdLst/>
              <a:ahLst/>
              <a:cxnLst/>
              <a:rect l="l" t="t" r="r" b="b"/>
              <a:pathLst>
                <a:path w="2977" h="3778" extrusionOk="0">
                  <a:moveTo>
                    <a:pt x="89" y="0"/>
                  </a:moveTo>
                  <a:cubicBezTo>
                    <a:pt x="60" y="0"/>
                    <a:pt x="34" y="22"/>
                    <a:pt x="24" y="51"/>
                  </a:cubicBezTo>
                  <a:cubicBezTo>
                    <a:pt x="0" y="87"/>
                    <a:pt x="24" y="134"/>
                    <a:pt x="60" y="146"/>
                  </a:cubicBezTo>
                  <a:cubicBezTo>
                    <a:pt x="1917" y="765"/>
                    <a:pt x="2822" y="1932"/>
                    <a:pt x="2834" y="3694"/>
                  </a:cubicBezTo>
                  <a:cubicBezTo>
                    <a:pt x="2834" y="3742"/>
                    <a:pt x="2858" y="3778"/>
                    <a:pt x="2906" y="3778"/>
                  </a:cubicBezTo>
                  <a:cubicBezTo>
                    <a:pt x="2941" y="3778"/>
                    <a:pt x="2977" y="3742"/>
                    <a:pt x="2977" y="3694"/>
                  </a:cubicBezTo>
                  <a:cubicBezTo>
                    <a:pt x="2965" y="1861"/>
                    <a:pt x="2036" y="646"/>
                    <a:pt x="108" y="4"/>
                  </a:cubicBezTo>
                  <a:cubicBezTo>
                    <a:pt x="101" y="1"/>
                    <a:pt x="95" y="0"/>
                    <a:pt x="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54"/>
            <p:cNvSpPr/>
            <p:nvPr/>
          </p:nvSpPr>
          <p:spPr>
            <a:xfrm>
              <a:off x="3364013" y="660634"/>
              <a:ext cx="309820" cy="184490"/>
            </a:xfrm>
            <a:custGeom>
              <a:avLst/>
              <a:gdLst/>
              <a:ahLst/>
              <a:cxnLst/>
              <a:rect l="l" t="t" r="r" b="b"/>
              <a:pathLst>
                <a:path w="2121" h="1263" extrusionOk="0">
                  <a:moveTo>
                    <a:pt x="2025" y="1"/>
                  </a:moveTo>
                  <a:cubicBezTo>
                    <a:pt x="1191" y="167"/>
                    <a:pt x="667" y="382"/>
                    <a:pt x="36" y="1132"/>
                  </a:cubicBezTo>
                  <a:cubicBezTo>
                    <a:pt x="1" y="1168"/>
                    <a:pt x="13" y="1215"/>
                    <a:pt x="36" y="1239"/>
                  </a:cubicBezTo>
                  <a:cubicBezTo>
                    <a:pt x="60" y="1251"/>
                    <a:pt x="72" y="1263"/>
                    <a:pt x="84" y="1263"/>
                  </a:cubicBezTo>
                  <a:cubicBezTo>
                    <a:pt x="108" y="1263"/>
                    <a:pt x="132" y="1251"/>
                    <a:pt x="144" y="1227"/>
                  </a:cubicBezTo>
                  <a:cubicBezTo>
                    <a:pt x="763" y="513"/>
                    <a:pt x="1239" y="322"/>
                    <a:pt x="2061" y="155"/>
                  </a:cubicBezTo>
                  <a:cubicBezTo>
                    <a:pt x="2096" y="144"/>
                    <a:pt x="2120" y="96"/>
                    <a:pt x="2120" y="60"/>
                  </a:cubicBezTo>
                  <a:cubicBezTo>
                    <a:pt x="2108" y="25"/>
                    <a:pt x="2072" y="1"/>
                    <a:pt x="20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54"/>
            <p:cNvSpPr/>
            <p:nvPr/>
          </p:nvSpPr>
          <p:spPr>
            <a:xfrm>
              <a:off x="3471815" y="1174956"/>
              <a:ext cx="247155" cy="418059"/>
            </a:xfrm>
            <a:custGeom>
              <a:avLst/>
              <a:gdLst/>
              <a:ahLst/>
              <a:cxnLst/>
              <a:rect l="l" t="t" r="r" b="b"/>
              <a:pathLst>
                <a:path w="1692" h="2862" extrusionOk="0">
                  <a:moveTo>
                    <a:pt x="1299" y="1"/>
                  </a:moveTo>
                  <a:cubicBezTo>
                    <a:pt x="1291" y="1"/>
                    <a:pt x="1283" y="2"/>
                    <a:pt x="1275" y="4"/>
                  </a:cubicBezTo>
                  <a:cubicBezTo>
                    <a:pt x="1239" y="28"/>
                    <a:pt x="1227" y="63"/>
                    <a:pt x="1239" y="99"/>
                  </a:cubicBezTo>
                  <a:cubicBezTo>
                    <a:pt x="1501" y="742"/>
                    <a:pt x="1549" y="1290"/>
                    <a:pt x="1346" y="1718"/>
                  </a:cubicBezTo>
                  <a:cubicBezTo>
                    <a:pt x="1156" y="2147"/>
                    <a:pt x="727" y="2492"/>
                    <a:pt x="60" y="2719"/>
                  </a:cubicBezTo>
                  <a:cubicBezTo>
                    <a:pt x="25" y="2730"/>
                    <a:pt x="1" y="2778"/>
                    <a:pt x="13" y="2814"/>
                  </a:cubicBezTo>
                  <a:cubicBezTo>
                    <a:pt x="25" y="2850"/>
                    <a:pt x="60" y="2861"/>
                    <a:pt x="84" y="2861"/>
                  </a:cubicBezTo>
                  <a:lnTo>
                    <a:pt x="108" y="2861"/>
                  </a:lnTo>
                  <a:cubicBezTo>
                    <a:pt x="811" y="2611"/>
                    <a:pt x="1275" y="2254"/>
                    <a:pt x="1489" y="1778"/>
                  </a:cubicBezTo>
                  <a:cubicBezTo>
                    <a:pt x="1692" y="1314"/>
                    <a:pt x="1656" y="730"/>
                    <a:pt x="1370" y="52"/>
                  </a:cubicBezTo>
                  <a:cubicBezTo>
                    <a:pt x="1360" y="22"/>
                    <a:pt x="1334" y="1"/>
                    <a:pt x="12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54"/>
            <p:cNvSpPr/>
            <p:nvPr/>
          </p:nvSpPr>
          <p:spPr>
            <a:xfrm>
              <a:off x="2289205" y="652016"/>
              <a:ext cx="438510" cy="547918"/>
            </a:xfrm>
            <a:custGeom>
              <a:avLst/>
              <a:gdLst/>
              <a:ahLst/>
              <a:cxnLst/>
              <a:rect l="l" t="t" r="r" b="b"/>
              <a:pathLst>
                <a:path w="3002" h="3751" extrusionOk="0">
                  <a:moveTo>
                    <a:pt x="2918" y="0"/>
                  </a:moveTo>
                  <a:cubicBezTo>
                    <a:pt x="2049" y="48"/>
                    <a:pt x="1215" y="512"/>
                    <a:pt x="691" y="1215"/>
                  </a:cubicBezTo>
                  <a:cubicBezTo>
                    <a:pt x="179" y="1929"/>
                    <a:pt x="1" y="2858"/>
                    <a:pt x="215" y="3703"/>
                  </a:cubicBezTo>
                  <a:cubicBezTo>
                    <a:pt x="227" y="3727"/>
                    <a:pt x="263" y="3751"/>
                    <a:pt x="286" y="3751"/>
                  </a:cubicBezTo>
                  <a:lnTo>
                    <a:pt x="310" y="3751"/>
                  </a:lnTo>
                  <a:cubicBezTo>
                    <a:pt x="346" y="3739"/>
                    <a:pt x="370" y="3703"/>
                    <a:pt x="358" y="3667"/>
                  </a:cubicBezTo>
                  <a:cubicBezTo>
                    <a:pt x="155" y="2870"/>
                    <a:pt x="322" y="1989"/>
                    <a:pt x="810" y="1310"/>
                  </a:cubicBezTo>
                  <a:cubicBezTo>
                    <a:pt x="1310" y="631"/>
                    <a:pt x="2096" y="203"/>
                    <a:pt x="2930" y="155"/>
                  </a:cubicBezTo>
                  <a:cubicBezTo>
                    <a:pt x="2977" y="143"/>
                    <a:pt x="3001" y="107"/>
                    <a:pt x="3001" y="72"/>
                  </a:cubicBezTo>
                  <a:cubicBezTo>
                    <a:pt x="3001" y="24"/>
                    <a:pt x="2965" y="0"/>
                    <a:pt x="29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" name="Google Shape;743;p29">
            <a:extLst>
              <a:ext uri="{FF2B5EF4-FFF2-40B4-BE49-F238E27FC236}">
                <a16:creationId xmlns:a16="http://schemas.microsoft.com/office/drawing/2014/main" id="{F6371D91-0DD9-5D42-9D6C-DE987020A68B}"/>
              </a:ext>
            </a:extLst>
          </p:cNvPr>
          <p:cNvSpPr txBox="1">
            <a:spLocks/>
          </p:cNvSpPr>
          <p:nvPr/>
        </p:nvSpPr>
        <p:spPr>
          <a:xfrm>
            <a:off x="418037" y="1053594"/>
            <a:ext cx="7406100" cy="32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loo 2"/>
              <a:buNone/>
              <a:defRPr sz="16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algn="l"/>
            <a:r>
              <a:rPr lang="en-CA" sz="1800" dirty="0">
                <a:solidFill>
                  <a:srgbClr val="00206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[coeff, score, latent, tsquared, explained, mu] = pca(</a:t>
            </a:r>
            <a:r>
              <a:rPr lang="en-CA" sz="1800" b="1" dirty="0">
                <a:solidFill>
                  <a:srgbClr val="00206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X</a:t>
            </a:r>
            <a:r>
              <a:rPr lang="en-CA" sz="1800" dirty="0">
                <a:solidFill>
                  <a:srgbClr val="00206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)</a:t>
            </a:r>
            <a:endParaRPr lang="en-CA" sz="1800" dirty="0">
              <a:solidFill>
                <a:srgbClr val="002060"/>
              </a:solidFill>
            </a:endParaRPr>
          </a:p>
          <a:p>
            <a:pPr lvl="1" algn="l">
              <a:lnSpc>
                <a:spcPct val="150000"/>
              </a:lnSpc>
            </a:pPr>
            <a:r>
              <a:rPr lang="en-CA" sz="1800" dirty="0"/>
              <a:t>Latent -&gt;  eigenvalues of the covariance matrix of X</a:t>
            </a:r>
          </a:p>
          <a:p>
            <a:pPr lvl="1" algn="l">
              <a:lnSpc>
                <a:spcPct val="150000"/>
              </a:lnSpc>
            </a:pPr>
            <a:r>
              <a:rPr lang="en-CA" sz="1800" dirty="0" err="1"/>
              <a:t>Tsquared</a:t>
            </a:r>
            <a:r>
              <a:rPr lang="en-CA" sz="1800" dirty="0"/>
              <a:t> -&gt; Sum of squares of standardized scores</a:t>
            </a:r>
          </a:p>
          <a:p>
            <a:pPr lvl="1" algn="l">
              <a:lnSpc>
                <a:spcPct val="150000"/>
              </a:lnSpc>
            </a:pPr>
            <a:r>
              <a:rPr lang="en-CA" sz="1800" dirty="0"/>
              <a:t>Explained -&gt; Percent variance explained per component </a:t>
            </a:r>
          </a:p>
          <a:p>
            <a:pPr lvl="1" algn="l">
              <a:lnSpc>
                <a:spcPct val="150000"/>
              </a:lnSpc>
            </a:pPr>
            <a:r>
              <a:rPr lang="en-CA" sz="1800" dirty="0"/>
              <a:t>Mu -&gt; estimated means of each variable </a:t>
            </a:r>
          </a:p>
          <a:p>
            <a:pPr lvl="1" algn="l"/>
            <a:endParaRPr lang="en-US" sz="1800" dirty="0"/>
          </a:p>
        </p:txBody>
      </p:sp>
      <p:pic>
        <p:nvPicPr>
          <p:cNvPr id="20" name="Content Placeholder 4">
            <a:extLst>
              <a:ext uri="{FF2B5EF4-FFF2-40B4-BE49-F238E27FC236}">
                <a16:creationId xmlns:a16="http://schemas.microsoft.com/office/drawing/2014/main" id="{9FBF5591-026B-4949-AD21-C38C2E92FA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6026" y="0"/>
            <a:ext cx="6911948" cy="518396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7230757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8" name="Google Shape;1538;p48"/>
          <p:cNvGrpSpPr/>
          <p:nvPr/>
        </p:nvGrpSpPr>
        <p:grpSpPr>
          <a:xfrm>
            <a:off x="353167" y="163319"/>
            <a:ext cx="8452698" cy="351722"/>
            <a:chOff x="345767" y="155918"/>
            <a:chExt cx="8452698" cy="351722"/>
          </a:xfrm>
        </p:grpSpPr>
        <p:grpSp>
          <p:nvGrpSpPr>
            <p:cNvPr id="1539" name="Google Shape;1539;p48"/>
            <p:cNvGrpSpPr/>
            <p:nvPr/>
          </p:nvGrpSpPr>
          <p:grpSpPr>
            <a:xfrm>
              <a:off x="345767" y="155918"/>
              <a:ext cx="8452698" cy="351722"/>
              <a:chOff x="271175" y="79723"/>
              <a:chExt cx="8452698" cy="351722"/>
            </a:xfrm>
          </p:grpSpPr>
          <p:sp>
            <p:nvSpPr>
              <p:cNvPr id="1540" name="Google Shape;1540;p48"/>
              <p:cNvSpPr/>
              <p:nvPr/>
            </p:nvSpPr>
            <p:spPr>
              <a:xfrm>
                <a:off x="271175" y="79723"/>
                <a:ext cx="8452698" cy="351722"/>
              </a:xfrm>
              <a:custGeom>
                <a:avLst/>
                <a:gdLst/>
                <a:ahLst/>
                <a:cxnLst/>
                <a:rect l="l" t="t" r="r" b="b"/>
                <a:pathLst>
                  <a:path w="36553" h="2620" extrusionOk="0">
                    <a:moveTo>
                      <a:pt x="0" y="0"/>
                    </a:moveTo>
                    <a:lnTo>
                      <a:pt x="0" y="2619"/>
                    </a:lnTo>
                    <a:lnTo>
                      <a:pt x="36553" y="2619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48"/>
              <p:cNvSpPr/>
              <p:nvPr/>
            </p:nvSpPr>
            <p:spPr>
              <a:xfrm>
                <a:off x="8224103" y="122754"/>
                <a:ext cx="364977" cy="269502"/>
              </a:xfrm>
              <a:custGeom>
                <a:avLst/>
                <a:gdLst/>
                <a:ahLst/>
                <a:cxnLst/>
                <a:rect l="l" t="t" r="r" b="b"/>
                <a:pathLst>
                  <a:path w="2454" h="1560" extrusionOk="0">
                    <a:moveTo>
                      <a:pt x="72" y="0"/>
                    </a:moveTo>
                    <a:cubicBezTo>
                      <a:pt x="24" y="0"/>
                      <a:pt x="0" y="36"/>
                      <a:pt x="0" y="72"/>
                    </a:cubicBezTo>
                    <a:cubicBezTo>
                      <a:pt x="0" y="119"/>
                      <a:pt x="24" y="143"/>
                      <a:pt x="72" y="143"/>
                    </a:cubicBezTo>
                    <a:lnTo>
                      <a:pt x="2310" y="143"/>
                    </a:lnTo>
                    <a:lnTo>
                      <a:pt x="2310" y="1477"/>
                    </a:lnTo>
                    <a:cubicBezTo>
                      <a:pt x="2310" y="1524"/>
                      <a:pt x="2334" y="1560"/>
                      <a:pt x="2382" y="1560"/>
                    </a:cubicBezTo>
                    <a:cubicBezTo>
                      <a:pt x="2417" y="1560"/>
                      <a:pt x="2453" y="1524"/>
                      <a:pt x="2453" y="1477"/>
                    </a:cubicBezTo>
                    <a:lnTo>
                      <a:pt x="2453" y="72"/>
                    </a:lnTo>
                    <a:cubicBezTo>
                      <a:pt x="2453" y="36"/>
                      <a:pt x="2417" y="0"/>
                      <a:pt x="23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2" name="Google Shape;1542;p48"/>
              <p:cNvSpPr/>
              <p:nvPr/>
            </p:nvSpPr>
            <p:spPr>
              <a:xfrm>
                <a:off x="4845567" y="161946"/>
                <a:ext cx="1036891" cy="26950"/>
              </a:xfrm>
              <a:custGeom>
                <a:avLst/>
                <a:gdLst/>
                <a:ahLst/>
                <a:cxnLst/>
                <a:rect l="l" t="t" r="r" b="b"/>
                <a:pathLst>
                  <a:path w="6002" h="156" extrusionOk="0">
                    <a:moveTo>
                      <a:pt x="72" y="0"/>
                    </a:moveTo>
                    <a:cubicBezTo>
                      <a:pt x="36" y="0"/>
                      <a:pt x="1" y="36"/>
                      <a:pt x="1" y="72"/>
                    </a:cubicBezTo>
                    <a:cubicBezTo>
                      <a:pt x="1" y="119"/>
                      <a:pt x="36" y="155"/>
                      <a:pt x="72" y="155"/>
                    </a:cubicBezTo>
                    <a:lnTo>
                      <a:pt x="5930" y="155"/>
                    </a:lnTo>
                    <a:cubicBezTo>
                      <a:pt x="5978" y="155"/>
                      <a:pt x="6001" y="119"/>
                      <a:pt x="6001" y="72"/>
                    </a:cubicBezTo>
                    <a:cubicBezTo>
                      <a:pt x="6001" y="36"/>
                      <a:pt x="5978" y="0"/>
                      <a:pt x="5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43" name="Google Shape;1543;p48"/>
            <p:cNvSpPr/>
            <p:nvPr/>
          </p:nvSpPr>
          <p:spPr>
            <a:xfrm>
              <a:off x="697224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48"/>
            <p:cNvSpPr/>
            <p:nvPr/>
          </p:nvSpPr>
          <p:spPr>
            <a:xfrm>
              <a:off x="94884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48"/>
            <p:cNvSpPr/>
            <p:nvPr/>
          </p:nvSpPr>
          <p:spPr>
            <a:xfrm>
              <a:off x="44559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46" name="Google Shape;1546;p48"/>
          <p:cNvSpPr txBox="1">
            <a:spLocks noGrp="1"/>
          </p:cNvSpPr>
          <p:nvPr>
            <p:ph type="title"/>
          </p:nvPr>
        </p:nvSpPr>
        <p:spPr>
          <a:xfrm>
            <a:off x="705300" y="593076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Normalizing data</a:t>
            </a:r>
            <a:endParaRPr dirty="0"/>
          </a:p>
        </p:txBody>
      </p:sp>
      <p:sp>
        <p:nvSpPr>
          <p:cNvPr id="1563" name="Google Shape;1563;p48"/>
          <p:cNvSpPr/>
          <p:nvPr/>
        </p:nvSpPr>
        <p:spPr>
          <a:xfrm rot="10800000">
            <a:off x="748295" y="3649273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4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4" name="Google Shape;1564;p48"/>
          <p:cNvSpPr/>
          <p:nvPr/>
        </p:nvSpPr>
        <p:spPr>
          <a:xfrm rot="10800000">
            <a:off x="42344" y="2999877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5" name="Google Shape;1565;p48"/>
          <p:cNvSpPr/>
          <p:nvPr/>
        </p:nvSpPr>
        <p:spPr>
          <a:xfrm rot="10800000">
            <a:off x="802659" y="4632949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6" name="Google Shape;1566;p48"/>
          <p:cNvSpPr/>
          <p:nvPr/>
        </p:nvSpPr>
        <p:spPr>
          <a:xfrm rot="10800000">
            <a:off x="-203474" y="3822962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7" name="Google Shape;1567;p48"/>
          <p:cNvSpPr/>
          <p:nvPr/>
        </p:nvSpPr>
        <p:spPr>
          <a:xfrm>
            <a:off x="8295307" y="1049216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8" name="Google Shape;1568;p48"/>
          <p:cNvSpPr/>
          <p:nvPr/>
        </p:nvSpPr>
        <p:spPr>
          <a:xfrm>
            <a:off x="8901404" y="1700645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9" name="Google Shape;1569;p48"/>
          <p:cNvSpPr/>
          <p:nvPr/>
        </p:nvSpPr>
        <p:spPr>
          <a:xfrm>
            <a:off x="8031876" y="-64223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0" name="Google Shape;1570;p48"/>
          <p:cNvSpPr/>
          <p:nvPr/>
        </p:nvSpPr>
        <p:spPr>
          <a:xfrm>
            <a:off x="8901397" y="598636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743;p29">
            <a:extLst>
              <a:ext uri="{FF2B5EF4-FFF2-40B4-BE49-F238E27FC236}">
                <a16:creationId xmlns:a16="http://schemas.microsoft.com/office/drawing/2014/main" id="{C1B36784-9DF7-524E-B4F7-7930B8ABCFDF}"/>
              </a:ext>
            </a:extLst>
          </p:cNvPr>
          <p:cNvSpPr txBox="1">
            <a:spLocks/>
          </p:cNvSpPr>
          <p:nvPr/>
        </p:nvSpPr>
        <p:spPr>
          <a:xfrm>
            <a:off x="889207" y="1267662"/>
            <a:ext cx="7406100" cy="32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loo 2"/>
              <a:buNone/>
              <a:defRPr sz="16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algn="l"/>
            <a:r>
              <a:rPr lang="en-US" sz="2400" dirty="0"/>
              <a:t>In Generally, you want to normalize your data </a:t>
            </a:r>
            <a:r>
              <a:rPr lang="en-US" sz="2400" b="1" dirty="0"/>
              <a:t>BEFORE</a:t>
            </a:r>
            <a:r>
              <a:rPr lang="en-US" sz="2400" dirty="0"/>
              <a:t> running a PCA both by subtracting the mean of each column and dividing by the standard deviation of each column </a:t>
            </a:r>
          </a:p>
          <a:p>
            <a:pPr algn="l"/>
            <a:endParaRPr lang="en-US" sz="2400" dirty="0"/>
          </a:p>
          <a:p>
            <a:pPr algn="l"/>
            <a:r>
              <a:rPr lang="en-US" sz="2400" dirty="0"/>
              <a:t>You can’t compare apples to oranges or cm to volts</a:t>
            </a:r>
          </a:p>
          <a:p>
            <a:pPr marL="0" lvl="0" indent="0" algn="l"/>
            <a:endParaRPr lang="en-US" dirty="0"/>
          </a:p>
          <a:p>
            <a:pPr algn="l">
              <a:lnSpc>
                <a:spcPct val="150000"/>
              </a:lnSpc>
            </a:pPr>
            <a:endParaRPr lang="en-US" sz="24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36478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E6E4B-D08A-F141-A8C5-31384078D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92C28DC-95B3-7F4B-94F3-EF5ECB48CA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56232"/>
            <a:ext cx="9144000" cy="5031036"/>
          </a:xfrm>
        </p:spPr>
      </p:pic>
    </p:spTree>
    <p:extLst>
      <p:ext uri="{BB962C8B-B14F-4D97-AF65-F5344CB8AC3E}">
        <p14:creationId xmlns:p14="http://schemas.microsoft.com/office/powerpoint/2010/main" val="8589004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8" name="Google Shape;1538;p48"/>
          <p:cNvGrpSpPr/>
          <p:nvPr/>
        </p:nvGrpSpPr>
        <p:grpSpPr>
          <a:xfrm>
            <a:off x="353167" y="163319"/>
            <a:ext cx="8452698" cy="351722"/>
            <a:chOff x="345767" y="155918"/>
            <a:chExt cx="8452698" cy="351722"/>
          </a:xfrm>
        </p:grpSpPr>
        <p:grpSp>
          <p:nvGrpSpPr>
            <p:cNvPr id="1539" name="Google Shape;1539;p48"/>
            <p:cNvGrpSpPr/>
            <p:nvPr/>
          </p:nvGrpSpPr>
          <p:grpSpPr>
            <a:xfrm>
              <a:off x="345767" y="155918"/>
              <a:ext cx="8452698" cy="351722"/>
              <a:chOff x="271175" y="79723"/>
              <a:chExt cx="8452698" cy="351722"/>
            </a:xfrm>
          </p:grpSpPr>
          <p:sp>
            <p:nvSpPr>
              <p:cNvPr id="1540" name="Google Shape;1540;p48"/>
              <p:cNvSpPr/>
              <p:nvPr/>
            </p:nvSpPr>
            <p:spPr>
              <a:xfrm>
                <a:off x="271175" y="79723"/>
                <a:ext cx="8452698" cy="351722"/>
              </a:xfrm>
              <a:custGeom>
                <a:avLst/>
                <a:gdLst/>
                <a:ahLst/>
                <a:cxnLst/>
                <a:rect l="l" t="t" r="r" b="b"/>
                <a:pathLst>
                  <a:path w="36553" h="2620" extrusionOk="0">
                    <a:moveTo>
                      <a:pt x="0" y="0"/>
                    </a:moveTo>
                    <a:lnTo>
                      <a:pt x="0" y="2619"/>
                    </a:lnTo>
                    <a:lnTo>
                      <a:pt x="36553" y="2619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48"/>
              <p:cNvSpPr/>
              <p:nvPr/>
            </p:nvSpPr>
            <p:spPr>
              <a:xfrm>
                <a:off x="8224103" y="122754"/>
                <a:ext cx="364977" cy="269502"/>
              </a:xfrm>
              <a:custGeom>
                <a:avLst/>
                <a:gdLst/>
                <a:ahLst/>
                <a:cxnLst/>
                <a:rect l="l" t="t" r="r" b="b"/>
                <a:pathLst>
                  <a:path w="2454" h="1560" extrusionOk="0">
                    <a:moveTo>
                      <a:pt x="72" y="0"/>
                    </a:moveTo>
                    <a:cubicBezTo>
                      <a:pt x="24" y="0"/>
                      <a:pt x="0" y="36"/>
                      <a:pt x="0" y="72"/>
                    </a:cubicBezTo>
                    <a:cubicBezTo>
                      <a:pt x="0" y="119"/>
                      <a:pt x="24" y="143"/>
                      <a:pt x="72" y="143"/>
                    </a:cubicBezTo>
                    <a:lnTo>
                      <a:pt x="2310" y="143"/>
                    </a:lnTo>
                    <a:lnTo>
                      <a:pt x="2310" y="1477"/>
                    </a:lnTo>
                    <a:cubicBezTo>
                      <a:pt x="2310" y="1524"/>
                      <a:pt x="2334" y="1560"/>
                      <a:pt x="2382" y="1560"/>
                    </a:cubicBezTo>
                    <a:cubicBezTo>
                      <a:pt x="2417" y="1560"/>
                      <a:pt x="2453" y="1524"/>
                      <a:pt x="2453" y="1477"/>
                    </a:cubicBezTo>
                    <a:lnTo>
                      <a:pt x="2453" y="72"/>
                    </a:lnTo>
                    <a:cubicBezTo>
                      <a:pt x="2453" y="36"/>
                      <a:pt x="2417" y="0"/>
                      <a:pt x="23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2" name="Google Shape;1542;p48"/>
              <p:cNvSpPr/>
              <p:nvPr/>
            </p:nvSpPr>
            <p:spPr>
              <a:xfrm>
                <a:off x="4845567" y="161946"/>
                <a:ext cx="1036891" cy="26950"/>
              </a:xfrm>
              <a:custGeom>
                <a:avLst/>
                <a:gdLst/>
                <a:ahLst/>
                <a:cxnLst/>
                <a:rect l="l" t="t" r="r" b="b"/>
                <a:pathLst>
                  <a:path w="6002" h="156" extrusionOk="0">
                    <a:moveTo>
                      <a:pt x="72" y="0"/>
                    </a:moveTo>
                    <a:cubicBezTo>
                      <a:pt x="36" y="0"/>
                      <a:pt x="1" y="36"/>
                      <a:pt x="1" y="72"/>
                    </a:cubicBezTo>
                    <a:cubicBezTo>
                      <a:pt x="1" y="119"/>
                      <a:pt x="36" y="155"/>
                      <a:pt x="72" y="155"/>
                    </a:cubicBezTo>
                    <a:lnTo>
                      <a:pt x="5930" y="155"/>
                    </a:lnTo>
                    <a:cubicBezTo>
                      <a:pt x="5978" y="155"/>
                      <a:pt x="6001" y="119"/>
                      <a:pt x="6001" y="72"/>
                    </a:cubicBezTo>
                    <a:cubicBezTo>
                      <a:pt x="6001" y="36"/>
                      <a:pt x="5978" y="0"/>
                      <a:pt x="5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43" name="Google Shape;1543;p48"/>
            <p:cNvSpPr/>
            <p:nvPr/>
          </p:nvSpPr>
          <p:spPr>
            <a:xfrm>
              <a:off x="697224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48"/>
            <p:cNvSpPr/>
            <p:nvPr/>
          </p:nvSpPr>
          <p:spPr>
            <a:xfrm>
              <a:off x="94884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48"/>
            <p:cNvSpPr/>
            <p:nvPr/>
          </p:nvSpPr>
          <p:spPr>
            <a:xfrm>
              <a:off x="44559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46" name="Google Shape;1546;p48"/>
          <p:cNvSpPr txBox="1">
            <a:spLocks noGrp="1"/>
          </p:cNvSpPr>
          <p:nvPr>
            <p:ph type="title"/>
          </p:nvPr>
        </p:nvSpPr>
        <p:spPr>
          <a:xfrm>
            <a:off x="-2805841" y="632539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 Note</a:t>
            </a:r>
            <a:endParaRPr dirty="0"/>
          </a:p>
        </p:txBody>
      </p:sp>
      <p:sp>
        <p:nvSpPr>
          <p:cNvPr id="1563" name="Google Shape;1563;p48"/>
          <p:cNvSpPr/>
          <p:nvPr/>
        </p:nvSpPr>
        <p:spPr>
          <a:xfrm rot="10800000">
            <a:off x="748295" y="3649273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4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4" name="Google Shape;1564;p48"/>
          <p:cNvSpPr/>
          <p:nvPr/>
        </p:nvSpPr>
        <p:spPr>
          <a:xfrm rot="10800000">
            <a:off x="42344" y="2999877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5" name="Google Shape;1565;p48"/>
          <p:cNvSpPr/>
          <p:nvPr/>
        </p:nvSpPr>
        <p:spPr>
          <a:xfrm rot="10800000">
            <a:off x="802659" y="4632949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6" name="Google Shape;1566;p48"/>
          <p:cNvSpPr/>
          <p:nvPr/>
        </p:nvSpPr>
        <p:spPr>
          <a:xfrm rot="10800000">
            <a:off x="-203474" y="3822962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7" name="Google Shape;1567;p48"/>
          <p:cNvSpPr/>
          <p:nvPr/>
        </p:nvSpPr>
        <p:spPr>
          <a:xfrm>
            <a:off x="8295307" y="1049216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8" name="Google Shape;1568;p48"/>
          <p:cNvSpPr/>
          <p:nvPr/>
        </p:nvSpPr>
        <p:spPr>
          <a:xfrm>
            <a:off x="8901404" y="1700645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9" name="Google Shape;1569;p48"/>
          <p:cNvSpPr/>
          <p:nvPr/>
        </p:nvSpPr>
        <p:spPr>
          <a:xfrm>
            <a:off x="8031876" y="-64223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0" name="Google Shape;1570;p48"/>
          <p:cNvSpPr/>
          <p:nvPr/>
        </p:nvSpPr>
        <p:spPr>
          <a:xfrm>
            <a:off x="8901397" y="598636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743;p29">
            <a:extLst>
              <a:ext uri="{FF2B5EF4-FFF2-40B4-BE49-F238E27FC236}">
                <a16:creationId xmlns:a16="http://schemas.microsoft.com/office/drawing/2014/main" id="{C1B36784-9DF7-524E-B4F7-7930B8ABCFDF}"/>
              </a:ext>
            </a:extLst>
          </p:cNvPr>
          <p:cNvSpPr txBox="1">
            <a:spLocks/>
          </p:cNvSpPr>
          <p:nvPr/>
        </p:nvSpPr>
        <p:spPr>
          <a:xfrm>
            <a:off x="889207" y="1267662"/>
            <a:ext cx="7406100" cy="32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loo 2"/>
              <a:buNone/>
              <a:defRPr sz="16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algn="l"/>
            <a:r>
              <a:rPr lang="en-US" sz="2000" dirty="0"/>
              <a:t> Since PCA is a </a:t>
            </a:r>
            <a:r>
              <a:rPr lang="en-US" sz="2000" b="1" dirty="0"/>
              <a:t>linear transformation</a:t>
            </a:r>
            <a:r>
              <a:rPr lang="en-US" sz="2000" dirty="0"/>
              <a:t>,</a:t>
            </a:r>
            <a:r>
              <a:rPr lang="en-US" sz="2000" b="1" dirty="0"/>
              <a:t> </a:t>
            </a:r>
            <a:r>
              <a:rPr lang="en-US" sz="2000" dirty="0"/>
              <a:t>translating our data into a new space, we can simply rotate it back to where it began:	</a:t>
            </a:r>
          </a:p>
          <a:p>
            <a:pPr lvl="1" algn="l"/>
            <a:r>
              <a:rPr lang="en-CA" sz="2000" b="1" dirty="0" err="1"/>
              <a:t>Original_data</a:t>
            </a:r>
            <a:r>
              <a:rPr lang="en-CA" sz="2000" b="1" dirty="0"/>
              <a:t> = score*</a:t>
            </a:r>
            <a:r>
              <a:rPr lang="en-CA" sz="2000" b="1" dirty="0" err="1"/>
              <a:t>coeff</a:t>
            </a:r>
            <a:r>
              <a:rPr lang="en-CA" sz="2000" b="1" dirty="0"/>
              <a:t> ' + mean(data);</a:t>
            </a:r>
          </a:p>
          <a:p>
            <a:pPr lvl="1" algn="l"/>
            <a:endParaRPr lang="en-CA" sz="2000" dirty="0"/>
          </a:p>
          <a:p>
            <a:pPr marL="205740" lvl="1" indent="0" algn="l"/>
            <a:r>
              <a:rPr lang="en-CA" sz="2000" dirty="0"/>
              <a:t>Where the </a:t>
            </a:r>
            <a:r>
              <a:rPr lang="en-CA" sz="2000" b="1" dirty="0"/>
              <a:t>score</a:t>
            </a:r>
            <a:r>
              <a:rPr lang="en-CA" sz="2000" dirty="0"/>
              <a:t> is the loadings of the components and </a:t>
            </a:r>
            <a:r>
              <a:rPr lang="en-CA" sz="2000" b="1" dirty="0" err="1"/>
              <a:t>coeff</a:t>
            </a:r>
            <a:r>
              <a:rPr lang="en-CA" sz="2000" dirty="0"/>
              <a:t> is the weights matrix that was used to rotate your data. </a:t>
            </a:r>
          </a:p>
          <a:p>
            <a:pPr marL="205740" lvl="1" indent="0" algn="l"/>
            <a:r>
              <a:rPr lang="en-CA" sz="2000" dirty="0"/>
              <a:t>Notice how we add back the mean of our Original data. </a:t>
            </a:r>
          </a:p>
          <a:p>
            <a:pPr lvl="1" algn="l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7407397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8" name="Google Shape;1538;p48"/>
          <p:cNvGrpSpPr/>
          <p:nvPr/>
        </p:nvGrpSpPr>
        <p:grpSpPr>
          <a:xfrm>
            <a:off x="353167" y="163319"/>
            <a:ext cx="8452698" cy="351722"/>
            <a:chOff x="345767" y="155918"/>
            <a:chExt cx="8452698" cy="351722"/>
          </a:xfrm>
        </p:grpSpPr>
        <p:grpSp>
          <p:nvGrpSpPr>
            <p:cNvPr id="1539" name="Google Shape;1539;p48"/>
            <p:cNvGrpSpPr/>
            <p:nvPr/>
          </p:nvGrpSpPr>
          <p:grpSpPr>
            <a:xfrm>
              <a:off x="345767" y="155918"/>
              <a:ext cx="8452698" cy="351722"/>
              <a:chOff x="271175" y="79723"/>
              <a:chExt cx="8452698" cy="351722"/>
            </a:xfrm>
          </p:grpSpPr>
          <p:sp>
            <p:nvSpPr>
              <p:cNvPr id="1540" name="Google Shape;1540;p48"/>
              <p:cNvSpPr/>
              <p:nvPr/>
            </p:nvSpPr>
            <p:spPr>
              <a:xfrm>
                <a:off x="271175" y="79723"/>
                <a:ext cx="8452698" cy="351722"/>
              </a:xfrm>
              <a:custGeom>
                <a:avLst/>
                <a:gdLst/>
                <a:ahLst/>
                <a:cxnLst/>
                <a:rect l="l" t="t" r="r" b="b"/>
                <a:pathLst>
                  <a:path w="36553" h="2620" extrusionOk="0">
                    <a:moveTo>
                      <a:pt x="0" y="0"/>
                    </a:moveTo>
                    <a:lnTo>
                      <a:pt x="0" y="2619"/>
                    </a:lnTo>
                    <a:lnTo>
                      <a:pt x="36553" y="2619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48"/>
              <p:cNvSpPr/>
              <p:nvPr/>
            </p:nvSpPr>
            <p:spPr>
              <a:xfrm>
                <a:off x="8224103" y="122754"/>
                <a:ext cx="364977" cy="269502"/>
              </a:xfrm>
              <a:custGeom>
                <a:avLst/>
                <a:gdLst/>
                <a:ahLst/>
                <a:cxnLst/>
                <a:rect l="l" t="t" r="r" b="b"/>
                <a:pathLst>
                  <a:path w="2454" h="1560" extrusionOk="0">
                    <a:moveTo>
                      <a:pt x="72" y="0"/>
                    </a:moveTo>
                    <a:cubicBezTo>
                      <a:pt x="24" y="0"/>
                      <a:pt x="0" y="36"/>
                      <a:pt x="0" y="72"/>
                    </a:cubicBezTo>
                    <a:cubicBezTo>
                      <a:pt x="0" y="119"/>
                      <a:pt x="24" y="143"/>
                      <a:pt x="72" y="143"/>
                    </a:cubicBezTo>
                    <a:lnTo>
                      <a:pt x="2310" y="143"/>
                    </a:lnTo>
                    <a:lnTo>
                      <a:pt x="2310" y="1477"/>
                    </a:lnTo>
                    <a:cubicBezTo>
                      <a:pt x="2310" y="1524"/>
                      <a:pt x="2334" y="1560"/>
                      <a:pt x="2382" y="1560"/>
                    </a:cubicBezTo>
                    <a:cubicBezTo>
                      <a:pt x="2417" y="1560"/>
                      <a:pt x="2453" y="1524"/>
                      <a:pt x="2453" y="1477"/>
                    </a:cubicBezTo>
                    <a:lnTo>
                      <a:pt x="2453" y="72"/>
                    </a:lnTo>
                    <a:cubicBezTo>
                      <a:pt x="2453" y="36"/>
                      <a:pt x="2417" y="0"/>
                      <a:pt x="23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2" name="Google Shape;1542;p48"/>
              <p:cNvSpPr/>
              <p:nvPr/>
            </p:nvSpPr>
            <p:spPr>
              <a:xfrm>
                <a:off x="4845567" y="161946"/>
                <a:ext cx="1036891" cy="26950"/>
              </a:xfrm>
              <a:custGeom>
                <a:avLst/>
                <a:gdLst/>
                <a:ahLst/>
                <a:cxnLst/>
                <a:rect l="l" t="t" r="r" b="b"/>
                <a:pathLst>
                  <a:path w="6002" h="156" extrusionOk="0">
                    <a:moveTo>
                      <a:pt x="72" y="0"/>
                    </a:moveTo>
                    <a:cubicBezTo>
                      <a:pt x="36" y="0"/>
                      <a:pt x="1" y="36"/>
                      <a:pt x="1" y="72"/>
                    </a:cubicBezTo>
                    <a:cubicBezTo>
                      <a:pt x="1" y="119"/>
                      <a:pt x="36" y="155"/>
                      <a:pt x="72" y="155"/>
                    </a:cubicBezTo>
                    <a:lnTo>
                      <a:pt x="5930" y="155"/>
                    </a:lnTo>
                    <a:cubicBezTo>
                      <a:pt x="5978" y="155"/>
                      <a:pt x="6001" y="119"/>
                      <a:pt x="6001" y="72"/>
                    </a:cubicBezTo>
                    <a:cubicBezTo>
                      <a:pt x="6001" y="36"/>
                      <a:pt x="5978" y="0"/>
                      <a:pt x="5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43" name="Google Shape;1543;p48"/>
            <p:cNvSpPr/>
            <p:nvPr/>
          </p:nvSpPr>
          <p:spPr>
            <a:xfrm>
              <a:off x="697224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48"/>
            <p:cNvSpPr/>
            <p:nvPr/>
          </p:nvSpPr>
          <p:spPr>
            <a:xfrm>
              <a:off x="94884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48"/>
            <p:cNvSpPr/>
            <p:nvPr/>
          </p:nvSpPr>
          <p:spPr>
            <a:xfrm>
              <a:off x="44559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46" name="Google Shape;1546;p48"/>
          <p:cNvSpPr txBox="1">
            <a:spLocks noGrp="1"/>
          </p:cNvSpPr>
          <p:nvPr>
            <p:ph type="title"/>
          </p:nvPr>
        </p:nvSpPr>
        <p:spPr>
          <a:xfrm>
            <a:off x="-2805841" y="632539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 Note</a:t>
            </a:r>
            <a:endParaRPr dirty="0"/>
          </a:p>
        </p:txBody>
      </p:sp>
      <p:sp>
        <p:nvSpPr>
          <p:cNvPr id="1563" name="Google Shape;1563;p48"/>
          <p:cNvSpPr/>
          <p:nvPr/>
        </p:nvSpPr>
        <p:spPr>
          <a:xfrm rot="10800000">
            <a:off x="748295" y="3649273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4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4" name="Google Shape;1564;p48"/>
          <p:cNvSpPr/>
          <p:nvPr/>
        </p:nvSpPr>
        <p:spPr>
          <a:xfrm rot="10800000">
            <a:off x="42344" y="2999877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5" name="Google Shape;1565;p48"/>
          <p:cNvSpPr/>
          <p:nvPr/>
        </p:nvSpPr>
        <p:spPr>
          <a:xfrm rot="10800000">
            <a:off x="802659" y="4632949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6" name="Google Shape;1566;p48"/>
          <p:cNvSpPr/>
          <p:nvPr/>
        </p:nvSpPr>
        <p:spPr>
          <a:xfrm rot="10800000">
            <a:off x="-203474" y="3822962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7" name="Google Shape;1567;p48"/>
          <p:cNvSpPr/>
          <p:nvPr/>
        </p:nvSpPr>
        <p:spPr>
          <a:xfrm>
            <a:off x="8295307" y="1049216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8" name="Google Shape;1568;p48"/>
          <p:cNvSpPr/>
          <p:nvPr/>
        </p:nvSpPr>
        <p:spPr>
          <a:xfrm>
            <a:off x="8901404" y="1700645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9" name="Google Shape;1569;p48"/>
          <p:cNvSpPr/>
          <p:nvPr/>
        </p:nvSpPr>
        <p:spPr>
          <a:xfrm>
            <a:off x="8031876" y="-64223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0" name="Google Shape;1570;p48"/>
          <p:cNvSpPr/>
          <p:nvPr/>
        </p:nvSpPr>
        <p:spPr>
          <a:xfrm>
            <a:off x="8901397" y="598636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743;p29">
            <a:extLst>
              <a:ext uri="{FF2B5EF4-FFF2-40B4-BE49-F238E27FC236}">
                <a16:creationId xmlns:a16="http://schemas.microsoft.com/office/drawing/2014/main" id="{C1B36784-9DF7-524E-B4F7-7930B8ABCFDF}"/>
              </a:ext>
            </a:extLst>
          </p:cNvPr>
          <p:cNvSpPr txBox="1">
            <a:spLocks/>
          </p:cNvSpPr>
          <p:nvPr/>
        </p:nvSpPr>
        <p:spPr>
          <a:xfrm>
            <a:off x="889207" y="1267662"/>
            <a:ext cx="7406100" cy="32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loo 2"/>
              <a:buNone/>
              <a:defRPr sz="16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algn="l"/>
            <a:r>
              <a:rPr lang="en-US" sz="2000" dirty="0"/>
              <a:t> Since PCA is a </a:t>
            </a:r>
            <a:r>
              <a:rPr lang="en-US" sz="2000" b="1" dirty="0"/>
              <a:t>linear transformation</a:t>
            </a:r>
            <a:r>
              <a:rPr lang="en-US" sz="2000" dirty="0"/>
              <a:t>,</a:t>
            </a:r>
            <a:r>
              <a:rPr lang="en-US" sz="2000" b="1" dirty="0"/>
              <a:t> </a:t>
            </a:r>
            <a:r>
              <a:rPr lang="en-US" sz="2000" dirty="0"/>
              <a:t>translating our data into a new space, we can simply rotate it back to where it began:	</a:t>
            </a:r>
          </a:p>
          <a:p>
            <a:pPr lvl="1" algn="l"/>
            <a:r>
              <a:rPr lang="en-CA" sz="2000" b="1" dirty="0" err="1"/>
              <a:t>Original_data</a:t>
            </a:r>
            <a:r>
              <a:rPr lang="en-CA" sz="2000" b="1" dirty="0"/>
              <a:t> = score*</a:t>
            </a:r>
            <a:r>
              <a:rPr lang="en-CA" sz="2000" b="1" dirty="0" err="1"/>
              <a:t>coeff</a:t>
            </a:r>
            <a:r>
              <a:rPr lang="en-CA" sz="2000" b="1" dirty="0"/>
              <a:t> ' + mean(data);</a:t>
            </a:r>
          </a:p>
          <a:p>
            <a:pPr lvl="1" algn="l"/>
            <a:endParaRPr lang="en-CA" sz="2000" dirty="0"/>
          </a:p>
          <a:p>
            <a:pPr marL="205740" lvl="1" indent="0" algn="l"/>
            <a:r>
              <a:rPr lang="en-CA" sz="2000" dirty="0"/>
              <a:t>Where the </a:t>
            </a:r>
            <a:r>
              <a:rPr lang="en-CA" sz="2000" b="1" dirty="0"/>
              <a:t>score</a:t>
            </a:r>
            <a:r>
              <a:rPr lang="en-CA" sz="2000" dirty="0"/>
              <a:t> is the loadings of the components and </a:t>
            </a:r>
            <a:r>
              <a:rPr lang="en-CA" sz="2000" b="1" dirty="0" err="1"/>
              <a:t>coeff</a:t>
            </a:r>
            <a:r>
              <a:rPr lang="en-CA" sz="2000" dirty="0"/>
              <a:t> is the weights matrix that was used to rotate your data. </a:t>
            </a:r>
          </a:p>
          <a:p>
            <a:pPr marL="205740" lvl="1" indent="0" algn="l"/>
            <a:r>
              <a:rPr lang="en-CA" sz="2000" dirty="0"/>
              <a:t>Notice how we add back the mean of our Original data. </a:t>
            </a:r>
          </a:p>
          <a:p>
            <a:pPr lvl="1" algn="l"/>
            <a:endParaRPr lang="en-US" sz="2000" dirty="0"/>
          </a:p>
        </p:txBody>
      </p:sp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34BA06B8-09DA-6C4B-9BE6-9A67F34652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6861" y="255457"/>
            <a:ext cx="2689597" cy="4724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5106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8" name="Google Shape;1538;p48"/>
          <p:cNvGrpSpPr/>
          <p:nvPr/>
        </p:nvGrpSpPr>
        <p:grpSpPr>
          <a:xfrm>
            <a:off x="353167" y="163319"/>
            <a:ext cx="8452698" cy="351722"/>
            <a:chOff x="345767" y="155918"/>
            <a:chExt cx="8452698" cy="351722"/>
          </a:xfrm>
        </p:grpSpPr>
        <p:grpSp>
          <p:nvGrpSpPr>
            <p:cNvPr id="1539" name="Google Shape;1539;p48"/>
            <p:cNvGrpSpPr/>
            <p:nvPr/>
          </p:nvGrpSpPr>
          <p:grpSpPr>
            <a:xfrm>
              <a:off x="345767" y="155918"/>
              <a:ext cx="8452698" cy="351722"/>
              <a:chOff x="271175" y="79723"/>
              <a:chExt cx="8452698" cy="351722"/>
            </a:xfrm>
          </p:grpSpPr>
          <p:sp>
            <p:nvSpPr>
              <p:cNvPr id="1540" name="Google Shape;1540;p48"/>
              <p:cNvSpPr/>
              <p:nvPr/>
            </p:nvSpPr>
            <p:spPr>
              <a:xfrm>
                <a:off x="271175" y="79723"/>
                <a:ext cx="8452698" cy="351722"/>
              </a:xfrm>
              <a:custGeom>
                <a:avLst/>
                <a:gdLst/>
                <a:ahLst/>
                <a:cxnLst/>
                <a:rect l="l" t="t" r="r" b="b"/>
                <a:pathLst>
                  <a:path w="36553" h="2620" extrusionOk="0">
                    <a:moveTo>
                      <a:pt x="0" y="0"/>
                    </a:moveTo>
                    <a:lnTo>
                      <a:pt x="0" y="2619"/>
                    </a:lnTo>
                    <a:lnTo>
                      <a:pt x="36553" y="2619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48"/>
              <p:cNvSpPr/>
              <p:nvPr/>
            </p:nvSpPr>
            <p:spPr>
              <a:xfrm>
                <a:off x="8224103" y="122754"/>
                <a:ext cx="364977" cy="269502"/>
              </a:xfrm>
              <a:custGeom>
                <a:avLst/>
                <a:gdLst/>
                <a:ahLst/>
                <a:cxnLst/>
                <a:rect l="l" t="t" r="r" b="b"/>
                <a:pathLst>
                  <a:path w="2454" h="1560" extrusionOk="0">
                    <a:moveTo>
                      <a:pt x="72" y="0"/>
                    </a:moveTo>
                    <a:cubicBezTo>
                      <a:pt x="24" y="0"/>
                      <a:pt x="0" y="36"/>
                      <a:pt x="0" y="72"/>
                    </a:cubicBezTo>
                    <a:cubicBezTo>
                      <a:pt x="0" y="119"/>
                      <a:pt x="24" y="143"/>
                      <a:pt x="72" y="143"/>
                    </a:cubicBezTo>
                    <a:lnTo>
                      <a:pt x="2310" y="143"/>
                    </a:lnTo>
                    <a:lnTo>
                      <a:pt x="2310" y="1477"/>
                    </a:lnTo>
                    <a:cubicBezTo>
                      <a:pt x="2310" y="1524"/>
                      <a:pt x="2334" y="1560"/>
                      <a:pt x="2382" y="1560"/>
                    </a:cubicBezTo>
                    <a:cubicBezTo>
                      <a:pt x="2417" y="1560"/>
                      <a:pt x="2453" y="1524"/>
                      <a:pt x="2453" y="1477"/>
                    </a:cubicBezTo>
                    <a:lnTo>
                      <a:pt x="2453" y="72"/>
                    </a:lnTo>
                    <a:cubicBezTo>
                      <a:pt x="2453" y="36"/>
                      <a:pt x="2417" y="0"/>
                      <a:pt x="23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2" name="Google Shape;1542;p48"/>
              <p:cNvSpPr/>
              <p:nvPr/>
            </p:nvSpPr>
            <p:spPr>
              <a:xfrm>
                <a:off x="4845567" y="161946"/>
                <a:ext cx="1036891" cy="26950"/>
              </a:xfrm>
              <a:custGeom>
                <a:avLst/>
                <a:gdLst/>
                <a:ahLst/>
                <a:cxnLst/>
                <a:rect l="l" t="t" r="r" b="b"/>
                <a:pathLst>
                  <a:path w="6002" h="156" extrusionOk="0">
                    <a:moveTo>
                      <a:pt x="72" y="0"/>
                    </a:moveTo>
                    <a:cubicBezTo>
                      <a:pt x="36" y="0"/>
                      <a:pt x="1" y="36"/>
                      <a:pt x="1" y="72"/>
                    </a:cubicBezTo>
                    <a:cubicBezTo>
                      <a:pt x="1" y="119"/>
                      <a:pt x="36" y="155"/>
                      <a:pt x="72" y="155"/>
                    </a:cubicBezTo>
                    <a:lnTo>
                      <a:pt x="5930" y="155"/>
                    </a:lnTo>
                    <a:cubicBezTo>
                      <a:pt x="5978" y="155"/>
                      <a:pt x="6001" y="119"/>
                      <a:pt x="6001" y="72"/>
                    </a:cubicBezTo>
                    <a:cubicBezTo>
                      <a:pt x="6001" y="36"/>
                      <a:pt x="5978" y="0"/>
                      <a:pt x="5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43" name="Google Shape;1543;p48"/>
            <p:cNvSpPr/>
            <p:nvPr/>
          </p:nvSpPr>
          <p:spPr>
            <a:xfrm>
              <a:off x="697224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48"/>
            <p:cNvSpPr/>
            <p:nvPr/>
          </p:nvSpPr>
          <p:spPr>
            <a:xfrm>
              <a:off x="94884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48"/>
            <p:cNvSpPr/>
            <p:nvPr/>
          </p:nvSpPr>
          <p:spPr>
            <a:xfrm>
              <a:off x="44559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46" name="Google Shape;1546;p48"/>
          <p:cNvSpPr txBox="1">
            <a:spLocks noGrp="1"/>
          </p:cNvSpPr>
          <p:nvPr>
            <p:ph type="title"/>
          </p:nvPr>
        </p:nvSpPr>
        <p:spPr>
          <a:xfrm>
            <a:off x="-2805841" y="632539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 Note</a:t>
            </a:r>
            <a:endParaRPr dirty="0"/>
          </a:p>
        </p:txBody>
      </p:sp>
      <p:sp>
        <p:nvSpPr>
          <p:cNvPr id="1563" name="Google Shape;1563;p48"/>
          <p:cNvSpPr/>
          <p:nvPr/>
        </p:nvSpPr>
        <p:spPr>
          <a:xfrm rot="10800000">
            <a:off x="748295" y="3649273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4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4" name="Google Shape;1564;p48"/>
          <p:cNvSpPr/>
          <p:nvPr/>
        </p:nvSpPr>
        <p:spPr>
          <a:xfrm rot="10800000">
            <a:off x="42344" y="2999877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5" name="Google Shape;1565;p48"/>
          <p:cNvSpPr/>
          <p:nvPr/>
        </p:nvSpPr>
        <p:spPr>
          <a:xfrm rot="10800000">
            <a:off x="802659" y="4632949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6" name="Google Shape;1566;p48"/>
          <p:cNvSpPr/>
          <p:nvPr/>
        </p:nvSpPr>
        <p:spPr>
          <a:xfrm rot="10800000">
            <a:off x="-203474" y="3822962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7" name="Google Shape;1567;p48"/>
          <p:cNvSpPr/>
          <p:nvPr/>
        </p:nvSpPr>
        <p:spPr>
          <a:xfrm>
            <a:off x="8295307" y="1049216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8" name="Google Shape;1568;p48"/>
          <p:cNvSpPr/>
          <p:nvPr/>
        </p:nvSpPr>
        <p:spPr>
          <a:xfrm>
            <a:off x="8901404" y="1700645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9" name="Google Shape;1569;p48"/>
          <p:cNvSpPr/>
          <p:nvPr/>
        </p:nvSpPr>
        <p:spPr>
          <a:xfrm>
            <a:off x="8031876" y="-64223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0" name="Google Shape;1570;p48"/>
          <p:cNvSpPr/>
          <p:nvPr/>
        </p:nvSpPr>
        <p:spPr>
          <a:xfrm>
            <a:off x="8901397" y="598636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743;p29">
            <a:extLst>
              <a:ext uri="{FF2B5EF4-FFF2-40B4-BE49-F238E27FC236}">
                <a16:creationId xmlns:a16="http://schemas.microsoft.com/office/drawing/2014/main" id="{C1B36784-9DF7-524E-B4F7-7930B8ABCFDF}"/>
              </a:ext>
            </a:extLst>
          </p:cNvPr>
          <p:cNvSpPr txBox="1">
            <a:spLocks/>
          </p:cNvSpPr>
          <p:nvPr/>
        </p:nvSpPr>
        <p:spPr>
          <a:xfrm>
            <a:off x="889207" y="1267662"/>
            <a:ext cx="7406100" cy="32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loo 2"/>
              <a:buNone/>
              <a:defRPr sz="16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algn="l"/>
            <a:r>
              <a:rPr lang="en-US" sz="2000" dirty="0"/>
              <a:t> Since PCA is a </a:t>
            </a:r>
            <a:r>
              <a:rPr lang="en-US" sz="2000" b="1" dirty="0"/>
              <a:t>linear transformation</a:t>
            </a:r>
            <a:r>
              <a:rPr lang="en-US" sz="2000" dirty="0"/>
              <a:t>,</a:t>
            </a:r>
            <a:r>
              <a:rPr lang="en-US" sz="2000" b="1" dirty="0"/>
              <a:t> </a:t>
            </a:r>
            <a:r>
              <a:rPr lang="en-US" sz="2000" dirty="0"/>
              <a:t>translating our data into a new space, we can simply rotate it back to where it began:	</a:t>
            </a:r>
          </a:p>
          <a:p>
            <a:pPr lvl="1" algn="l"/>
            <a:r>
              <a:rPr lang="en-CA" sz="2000" b="1" dirty="0" err="1"/>
              <a:t>Original_data</a:t>
            </a:r>
            <a:r>
              <a:rPr lang="en-CA" sz="2000" b="1" dirty="0"/>
              <a:t> = score*</a:t>
            </a:r>
            <a:r>
              <a:rPr lang="en-CA" sz="2000" b="1" dirty="0" err="1"/>
              <a:t>coeff</a:t>
            </a:r>
            <a:r>
              <a:rPr lang="en-CA" sz="2000" b="1" dirty="0"/>
              <a:t> ' + mean(data);</a:t>
            </a:r>
          </a:p>
          <a:p>
            <a:pPr lvl="1" algn="l"/>
            <a:endParaRPr lang="en-CA" sz="2000" dirty="0"/>
          </a:p>
          <a:p>
            <a:pPr marL="205740" lvl="1" indent="0" algn="l"/>
            <a:r>
              <a:rPr lang="en-CA" sz="2000" dirty="0"/>
              <a:t>Where the </a:t>
            </a:r>
            <a:r>
              <a:rPr lang="en-CA" sz="2000" b="1" dirty="0"/>
              <a:t>score</a:t>
            </a:r>
            <a:r>
              <a:rPr lang="en-CA" sz="2000" dirty="0"/>
              <a:t> is the loadings of the components and </a:t>
            </a:r>
            <a:r>
              <a:rPr lang="en-CA" sz="2000" b="1" dirty="0" err="1"/>
              <a:t>coeff</a:t>
            </a:r>
            <a:r>
              <a:rPr lang="en-CA" sz="2000" dirty="0"/>
              <a:t> is the weights matrix that was used to rotate your data. </a:t>
            </a:r>
          </a:p>
          <a:p>
            <a:pPr marL="205740" lvl="1" indent="0" algn="l"/>
            <a:r>
              <a:rPr lang="en-CA" sz="2000" dirty="0"/>
              <a:t>Notice how we add back the mean of our Original data. </a:t>
            </a:r>
          </a:p>
          <a:p>
            <a:pPr lvl="1" algn="l"/>
            <a:endParaRPr lang="en-US" sz="2000" dirty="0"/>
          </a:p>
        </p:txBody>
      </p:sp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34BA06B8-09DA-6C4B-9BE6-9A67F34652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3266861" y="255457"/>
            <a:ext cx="2689597" cy="4724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7406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8" name="Google Shape;1538;p48"/>
          <p:cNvGrpSpPr/>
          <p:nvPr/>
        </p:nvGrpSpPr>
        <p:grpSpPr>
          <a:xfrm>
            <a:off x="353167" y="163319"/>
            <a:ext cx="8452698" cy="351722"/>
            <a:chOff x="345767" y="155918"/>
            <a:chExt cx="8452698" cy="351722"/>
          </a:xfrm>
        </p:grpSpPr>
        <p:grpSp>
          <p:nvGrpSpPr>
            <p:cNvPr id="1539" name="Google Shape;1539;p48"/>
            <p:cNvGrpSpPr/>
            <p:nvPr/>
          </p:nvGrpSpPr>
          <p:grpSpPr>
            <a:xfrm>
              <a:off x="345767" y="155918"/>
              <a:ext cx="8452698" cy="351722"/>
              <a:chOff x="271175" y="79723"/>
              <a:chExt cx="8452698" cy="351722"/>
            </a:xfrm>
          </p:grpSpPr>
          <p:sp>
            <p:nvSpPr>
              <p:cNvPr id="1540" name="Google Shape;1540;p48"/>
              <p:cNvSpPr/>
              <p:nvPr/>
            </p:nvSpPr>
            <p:spPr>
              <a:xfrm>
                <a:off x="271175" y="79723"/>
                <a:ext cx="8452698" cy="351722"/>
              </a:xfrm>
              <a:custGeom>
                <a:avLst/>
                <a:gdLst/>
                <a:ahLst/>
                <a:cxnLst/>
                <a:rect l="l" t="t" r="r" b="b"/>
                <a:pathLst>
                  <a:path w="36553" h="2620" extrusionOk="0">
                    <a:moveTo>
                      <a:pt x="0" y="0"/>
                    </a:moveTo>
                    <a:lnTo>
                      <a:pt x="0" y="2619"/>
                    </a:lnTo>
                    <a:lnTo>
                      <a:pt x="36553" y="2619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48"/>
              <p:cNvSpPr/>
              <p:nvPr/>
            </p:nvSpPr>
            <p:spPr>
              <a:xfrm>
                <a:off x="8224103" y="122754"/>
                <a:ext cx="364977" cy="269502"/>
              </a:xfrm>
              <a:custGeom>
                <a:avLst/>
                <a:gdLst/>
                <a:ahLst/>
                <a:cxnLst/>
                <a:rect l="l" t="t" r="r" b="b"/>
                <a:pathLst>
                  <a:path w="2454" h="1560" extrusionOk="0">
                    <a:moveTo>
                      <a:pt x="72" y="0"/>
                    </a:moveTo>
                    <a:cubicBezTo>
                      <a:pt x="24" y="0"/>
                      <a:pt x="0" y="36"/>
                      <a:pt x="0" y="72"/>
                    </a:cubicBezTo>
                    <a:cubicBezTo>
                      <a:pt x="0" y="119"/>
                      <a:pt x="24" y="143"/>
                      <a:pt x="72" y="143"/>
                    </a:cubicBezTo>
                    <a:lnTo>
                      <a:pt x="2310" y="143"/>
                    </a:lnTo>
                    <a:lnTo>
                      <a:pt x="2310" y="1477"/>
                    </a:lnTo>
                    <a:cubicBezTo>
                      <a:pt x="2310" y="1524"/>
                      <a:pt x="2334" y="1560"/>
                      <a:pt x="2382" y="1560"/>
                    </a:cubicBezTo>
                    <a:cubicBezTo>
                      <a:pt x="2417" y="1560"/>
                      <a:pt x="2453" y="1524"/>
                      <a:pt x="2453" y="1477"/>
                    </a:cubicBezTo>
                    <a:lnTo>
                      <a:pt x="2453" y="72"/>
                    </a:lnTo>
                    <a:cubicBezTo>
                      <a:pt x="2453" y="36"/>
                      <a:pt x="2417" y="0"/>
                      <a:pt x="23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2" name="Google Shape;1542;p48"/>
              <p:cNvSpPr/>
              <p:nvPr/>
            </p:nvSpPr>
            <p:spPr>
              <a:xfrm>
                <a:off x="4845567" y="161946"/>
                <a:ext cx="1036891" cy="26950"/>
              </a:xfrm>
              <a:custGeom>
                <a:avLst/>
                <a:gdLst/>
                <a:ahLst/>
                <a:cxnLst/>
                <a:rect l="l" t="t" r="r" b="b"/>
                <a:pathLst>
                  <a:path w="6002" h="156" extrusionOk="0">
                    <a:moveTo>
                      <a:pt x="72" y="0"/>
                    </a:moveTo>
                    <a:cubicBezTo>
                      <a:pt x="36" y="0"/>
                      <a:pt x="1" y="36"/>
                      <a:pt x="1" y="72"/>
                    </a:cubicBezTo>
                    <a:cubicBezTo>
                      <a:pt x="1" y="119"/>
                      <a:pt x="36" y="155"/>
                      <a:pt x="72" y="155"/>
                    </a:cubicBezTo>
                    <a:lnTo>
                      <a:pt x="5930" y="155"/>
                    </a:lnTo>
                    <a:cubicBezTo>
                      <a:pt x="5978" y="155"/>
                      <a:pt x="6001" y="119"/>
                      <a:pt x="6001" y="72"/>
                    </a:cubicBezTo>
                    <a:cubicBezTo>
                      <a:pt x="6001" y="36"/>
                      <a:pt x="5978" y="0"/>
                      <a:pt x="5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43" name="Google Shape;1543;p48"/>
            <p:cNvSpPr/>
            <p:nvPr/>
          </p:nvSpPr>
          <p:spPr>
            <a:xfrm>
              <a:off x="697224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48"/>
            <p:cNvSpPr/>
            <p:nvPr/>
          </p:nvSpPr>
          <p:spPr>
            <a:xfrm>
              <a:off x="94884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48"/>
            <p:cNvSpPr/>
            <p:nvPr/>
          </p:nvSpPr>
          <p:spPr>
            <a:xfrm>
              <a:off x="44559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46" name="Google Shape;1546;p48"/>
          <p:cNvSpPr txBox="1">
            <a:spLocks noGrp="1"/>
          </p:cNvSpPr>
          <p:nvPr>
            <p:ph type="title"/>
          </p:nvPr>
        </p:nvSpPr>
        <p:spPr>
          <a:xfrm>
            <a:off x="705300" y="593076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is data reduction?</a:t>
            </a:r>
            <a:endParaRPr dirty="0"/>
          </a:p>
        </p:txBody>
      </p:sp>
      <p:sp>
        <p:nvSpPr>
          <p:cNvPr id="1563" name="Google Shape;1563;p48"/>
          <p:cNvSpPr/>
          <p:nvPr/>
        </p:nvSpPr>
        <p:spPr>
          <a:xfrm rot="10800000">
            <a:off x="748295" y="3649273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4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4" name="Google Shape;1564;p48"/>
          <p:cNvSpPr/>
          <p:nvPr/>
        </p:nvSpPr>
        <p:spPr>
          <a:xfrm rot="10800000">
            <a:off x="42344" y="2999877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5" name="Google Shape;1565;p48"/>
          <p:cNvSpPr/>
          <p:nvPr/>
        </p:nvSpPr>
        <p:spPr>
          <a:xfrm rot="10800000">
            <a:off x="802659" y="4632949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6" name="Google Shape;1566;p48"/>
          <p:cNvSpPr/>
          <p:nvPr/>
        </p:nvSpPr>
        <p:spPr>
          <a:xfrm rot="10800000">
            <a:off x="-203474" y="3822962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7" name="Google Shape;1567;p48"/>
          <p:cNvSpPr/>
          <p:nvPr/>
        </p:nvSpPr>
        <p:spPr>
          <a:xfrm>
            <a:off x="8295307" y="1049216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8" name="Google Shape;1568;p48"/>
          <p:cNvSpPr/>
          <p:nvPr/>
        </p:nvSpPr>
        <p:spPr>
          <a:xfrm>
            <a:off x="8901404" y="1700645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9" name="Google Shape;1569;p48"/>
          <p:cNvSpPr/>
          <p:nvPr/>
        </p:nvSpPr>
        <p:spPr>
          <a:xfrm>
            <a:off x="8031876" y="-64223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0" name="Google Shape;1570;p48"/>
          <p:cNvSpPr/>
          <p:nvPr/>
        </p:nvSpPr>
        <p:spPr>
          <a:xfrm>
            <a:off x="8901397" y="598636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743;p29">
            <a:extLst>
              <a:ext uri="{FF2B5EF4-FFF2-40B4-BE49-F238E27FC236}">
                <a16:creationId xmlns:a16="http://schemas.microsoft.com/office/drawing/2014/main" id="{F59F109B-48FC-E340-93F3-A47283EFEDA7}"/>
              </a:ext>
            </a:extLst>
          </p:cNvPr>
          <p:cNvSpPr txBox="1">
            <a:spLocks/>
          </p:cNvSpPr>
          <p:nvPr/>
        </p:nvSpPr>
        <p:spPr>
          <a:xfrm>
            <a:off x="546633" y="1294512"/>
            <a:ext cx="8148183" cy="32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loo 2"/>
              <a:buNone/>
              <a:defRPr sz="16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2400" dirty="0"/>
              <a:t>Can you describe your crush along the following dimensions: Hair, height, eye colour, smile, personality</a:t>
            </a:r>
          </a:p>
          <a:p>
            <a:pPr algn="l">
              <a:lnSpc>
                <a:spcPct val="150000"/>
              </a:lnSpc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465253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8" name="Google Shape;1538;p48"/>
          <p:cNvGrpSpPr/>
          <p:nvPr/>
        </p:nvGrpSpPr>
        <p:grpSpPr>
          <a:xfrm>
            <a:off x="353167" y="163319"/>
            <a:ext cx="8452698" cy="351722"/>
            <a:chOff x="345767" y="155918"/>
            <a:chExt cx="8452698" cy="351722"/>
          </a:xfrm>
        </p:grpSpPr>
        <p:grpSp>
          <p:nvGrpSpPr>
            <p:cNvPr id="1539" name="Google Shape;1539;p48"/>
            <p:cNvGrpSpPr/>
            <p:nvPr/>
          </p:nvGrpSpPr>
          <p:grpSpPr>
            <a:xfrm>
              <a:off x="345767" y="155918"/>
              <a:ext cx="8452698" cy="351722"/>
              <a:chOff x="271175" y="79723"/>
              <a:chExt cx="8452698" cy="351722"/>
            </a:xfrm>
          </p:grpSpPr>
          <p:sp>
            <p:nvSpPr>
              <p:cNvPr id="1540" name="Google Shape;1540;p48"/>
              <p:cNvSpPr/>
              <p:nvPr/>
            </p:nvSpPr>
            <p:spPr>
              <a:xfrm>
                <a:off x="271175" y="79723"/>
                <a:ext cx="8452698" cy="351722"/>
              </a:xfrm>
              <a:custGeom>
                <a:avLst/>
                <a:gdLst/>
                <a:ahLst/>
                <a:cxnLst/>
                <a:rect l="l" t="t" r="r" b="b"/>
                <a:pathLst>
                  <a:path w="36553" h="2620" extrusionOk="0">
                    <a:moveTo>
                      <a:pt x="0" y="0"/>
                    </a:moveTo>
                    <a:lnTo>
                      <a:pt x="0" y="2619"/>
                    </a:lnTo>
                    <a:lnTo>
                      <a:pt x="36553" y="2619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48"/>
              <p:cNvSpPr/>
              <p:nvPr/>
            </p:nvSpPr>
            <p:spPr>
              <a:xfrm>
                <a:off x="8224103" y="122754"/>
                <a:ext cx="364977" cy="269502"/>
              </a:xfrm>
              <a:custGeom>
                <a:avLst/>
                <a:gdLst/>
                <a:ahLst/>
                <a:cxnLst/>
                <a:rect l="l" t="t" r="r" b="b"/>
                <a:pathLst>
                  <a:path w="2454" h="1560" extrusionOk="0">
                    <a:moveTo>
                      <a:pt x="72" y="0"/>
                    </a:moveTo>
                    <a:cubicBezTo>
                      <a:pt x="24" y="0"/>
                      <a:pt x="0" y="36"/>
                      <a:pt x="0" y="72"/>
                    </a:cubicBezTo>
                    <a:cubicBezTo>
                      <a:pt x="0" y="119"/>
                      <a:pt x="24" y="143"/>
                      <a:pt x="72" y="143"/>
                    </a:cubicBezTo>
                    <a:lnTo>
                      <a:pt x="2310" y="143"/>
                    </a:lnTo>
                    <a:lnTo>
                      <a:pt x="2310" y="1477"/>
                    </a:lnTo>
                    <a:cubicBezTo>
                      <a:pt x="2310" y="1524"/>
                      <a:pt x="2334" y="1560"/>
                      <a:pt x="2382" y="1560"/>
                    </a:cubicBezTo>
                    <a:cubicBezTo>
                      <a:pt x="2417" y="1560"/>
                      <a:pt x="2453" y="1524"/>
                      <a:pt x="2453" y="1477"/>
                    </a:cubicBezTo>
                    <a:lnTo>
                      <a:pt x="2453" y="72"/>
                    </a:lnTo>
                    <a:cubicBezTo>
                      <a:pt x="2453" y="36"/>
                      <a:pt x="2417" y="0"/>
                      <a:pt x="23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2" name="Google Shape;1542;p48"/>
              <p:cNvSpPr/>
              <p:nvPr/>
            </p:nvSpPr>
            <p:spPr>
              <a:xfrm>
                <a:off x="4845567" y="161946"/>
                <a:ext cx="1036891" cy="26950"/>
              </a:xfrm>
              <a:custGeom>
                <a:avLst/>
                <a:gdLst/>
                <a:ahLst/>
                <a:cxnLst/>
                <a:rect l="l" t="t" r="r" b="b"/>
                <a:pathLst>
                  <a:path w="6002" h="156" extrusionOk="0">
                    <a:moveTo>
                      <a:pt x="72" y="0"/>
                    </a:moveTo>
                    <a:cubicBezTo>
                      <a:pt x="36" y="0"/>
                      <a:pt x="1" y="36"/>
                      <a:pt x="1" y="72"/>
                    </a:cubicBezTo>
                    <a:cubicBezTo>
                      <a:pt x="1" y="119"/>
                      <a:pt x="36" y="155"/>
                      <a:pt x="72" y="155"/>
                    </a:cubicBezTo>
                    <a:lnTo>
                      <a:pt x="5930" y="155"/>
                    </a:lnTo>
                    <a:cubicBezTo>
                      <a:pt x="5978" y="155"/>
                      <a:pt x="6001" y="119"/>
                      <a:pt x="6001" y="72"/>
                    </a:cubicBezTo>
                    <a:cubicBezTo>
                      <a:pt x="6001" y="36"/>
                      <a:pt x="5978" y="0"/>
                      <a:pt x="5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43" name="Google Shape;1543;p48"/>
            <p:cNvSpPr/>
            <p:nvPr/>
          </p:nvSpPr>
          <p:spPr>
            <a:xfrm>
              <a:off x="697224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48"/>
            <p:cNvSpPr/>
            <p:nvPr/>
          </p:nvSpPr>
          <p:spPr>
            <a:xfrm>
              <a:off x="94884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48"/>
            <p:cNvSpPr/>
            <p:nvPr/>
          </p:nvSpPr>
          <p:spPr>
            <a:xfrm>
              <a:off x="44559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46" name="Google Shape;1546;p48"/>
          <p:cNvSpPr txBox="1">
            <a:spLocks noGrp="1"/>
          </p:cNvSpPr>
          <p:nvPr>
            <p:ph type="title"/>
          </p:nvPr>
        </p:nvSpPr>
        <p:spPr>
          <a:xfrm>
            <a:off x="-2805841" y="632539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 Note</a:t>
            </a:r>
            <a:endParaRPr dirty="0"/>
          </a:p>
        </p:txBody>
      </p:sp>
      <p:sp>
        <p:nvSpPr>
          <p:cNvPr id="1563" name="Google Shape;1563;p48"/>
          <p:cNvSpPr/>
          <p:nvPr/>
        </p:nvSpPr>
        <p:spPr>
          <a:xfrm rot="10800000">
            <a:off x="748295" y="3649273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4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4" name="Google Shape;1564;p48"/>
          <p:cNvSpPr/>
          <p:nvPr/>
        </p:nvSpPr>
        <p:spPr>
          <a:xfrm rot="10800000">
            <a:off x="42344" y="2999877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5" name="Google Shape;1565;p48"/>
          <p:cNvSpPr/>
          <p:nvPr/>
        </p:nvSpPr>
        <p:spPr>
          <a:xfrm rot="10800000">
            <a:off x="802659" y="4632949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6" name="Google Shape;1566;p48"/>
          <p:cNvSpPr/>
          <p:nvPr/>
        </p:nvSpPr>
        <p:spPr>
          <a:xfrm rot="10800000">
            <a:off x="-203474" y="3822962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7" name="Google Shape;1567;p48"/>
          <p:cNvSpPr/>
          <p:nvPr/>
        </p:nvSpPr>
        <p:spPr>
          <a:xfrm>
            <a:off x="8295307" y="1049216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8" name="Google Shape;1568;p48"/>
          <p:cNvSpPr/>
          <p:nvPr/>
        </p:nvSpPr>
        <p:spPr>
          <a:xfrm>
            <a:off x="8901404" y="1700645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9" name="Google Shape;1569;p48"/>
          <p:cNvSpPr/>
          <p:nvPr/>
        </p:nvSpPr>
        <p:spPr>
          <a:xfrm>
            <a:off x="8031876" y="-64223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0" name="Google Shape;1570;p48"/>
          <p:cNvSpPr/>
          <p:nvPr/>
        </p:nvSpPr>
        <p:spPr>
          <a:xfrm>
            <a:off x="8901397" y="598636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743;p29">
            <a:extLst>
              <a:ext uri="{FF2B5EF4-FFF2-40B4-BE49-F238E27FC236}">
                <a16:creationId xmlns:a16="http://schemas.microsoft.com/office/drawing/2014/main" id="{C1B36784-9DF7-524E-B4F7-7930B8ABCFDF}"/>
              </a:ext>
            </a:extLst>
          </p:cNvPr>
          <p:cNvSpPr txBox="1">
            <a:spLocks/>
          </p:cNvSpPr>
          <p:nvPr/>
        </p:nvSpPr>
        <p:spPr>
          <a:xfrm>
            <a:off x="889207" y="1267662"/>
            <a:ext cx="7406100" cy="32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loo 2"/>
              <a:buNone/>
              <a:defRPr sz="16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algn="l"/>
            <a:r>
              <a:rPr lang="en-US" sz="2000" dirty="0"/>
              <a:t> Since PCA is translating our data into a new space, we can simply rotate it back to where it began:	</a:t>
            </a:r>
          </a:p>
          <a:p>
            <a:pPr algn="l"/>
            <a:endParaRPr lang="en-US" sz="2000" dirty="0"/>
          </a:p>
          <a:p>
            <a:pPr lvl="1" algn="l"/>
            <a:r>
              <a:rPr lang="en-CA" sz="2000" b="1" dirty="0" err="1"/>
              <a:t>Original_data</a:t>
            </a:r>
            <a:r>
              <a:rPr lang="en-CA" sz="2000" b="1" dirty="0"/>
              <a:t> = score*</a:t>
            </a:r>
            <a:r>
              <a:rPr lang="en-CA" sz="2000" b="1" dirty="0" err="1"/>
              <a:t>coeff</a:t>
            </a:r>
            <a:r>
              <a:rPr lang="en-CA" sz="2000" b="1" dirty="0"/>
              <a:t> ' + mean(data);</a:t>
            </a:r>
          </a:p>
          <a:p>
            <a:pPr lvl="1" algn="l"/>
            <a:endParaRPr lang="en-CA" sz="2000" dirty="0"/>
          </a:p>
          <a:p>
            <a:pPr marL="205740" lvl="1" indent="0" algn="l"/>
            <a:r>
              <a:rPr lang="en-CA" sz="2000" dirty="0"/>
              <a:t>Where the </a:t>
            </a:r>
            <a:r>
              <a:rPr lang="en-CA" sz="2000" b="1" dirty="0"/>
              <a:t>score</a:t>
            </a:r>
            <a:r>
              <a:rPr lang="en-CA" sz="2000" dirty="0"/>
              <a:t> is the loadings of the components and </a:t>
            </a:r>
            <a:r>
              <a:rPr lang="en-CA" sz="2000" b="1" dirty="0" err="1"/>
              <a:t>coeff</a:t>
            </a:r>
            <a:r>
              <a:rPr lang="en-CA" sz="2000" dirty="0"/>
              <a:t> is the weights matrix that was used to rotate your data. Notice how we add back the mean of our Original data. </a:t>
            </a:r>
          </a:p>
          <a:p>
            <a:pPr lvl="1" algn="l"/>
            <a:endParaRPr lang="en-US" sz="20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C3D8AD7-EB3D-044C-864D-6A51F0D0F8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7069" y="1098593"/>
            <a:ext cx="3810476" cy="3412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1105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8" name="Google Shape;1538;p48"/>
          <p:cNvGrpSpPr/>
          <p:nvPr/>
        </p:nvGrpSpPr>
        <p:grpSpPr>
          <a:xfrm>
            <a:off x="353167" y="163319"/>
            <a:ext cx="8452698" cy="351722"/>
            <a:chOff x="345767" y="155918"/>
            <a:chExt cx="8452698" cy="351722"/>
          </a:xfrm>
        </p:grpSpPr>
        <p:grpSp>
          <p:nvGrpSpPr>
            <p:cNvPr id="1539" name="Google Shape;1539;p48"/>
            <p:cNvGrpSpPr/>
            <p:nvPr/>
          </p:nvGrpSpPr>
          <p:grpSpPr>
            <a:xfrm>
              <a:off x="345767" y="155918"/>
              <a:ext cx="8452698" cy="351722"/>
              <a:chOff x="271175" y="79723"/>
              <a:chExt cx="8452698" cy="351722"/>
            </a:xfrm>
          </p:grpSpPr>
          <p:sp>
            <p:nvSpPr>
              <p:cNvPr id="1540" name="Google Shape;1540;p48"/>
              <p:cNvSpPr/>
              <p:nvPr/>
            </p:nvSpPr>
            <p:spPr>
              <a:xfrm>
                <a:off x="271175" y="79723"/>
                <a:ext cx="8452698" cy="351722"/>
              </a:xfrm>
              <a:custGeom>
                <a:avLst/>
                <a:gdLst/>
                <a:ahLst/>
                <a:cxnLst/>
                <a:rect l="l" t="t" r="r" b="b"/>
                <a:pathLst>
                  <a:path w="36553" h="2620" extrusionOk="0">
                    <a:moveTo>
                      <a:pt x="0" y="0"/>
                    </a:moveTo>
                    <a:lnTo>
                      <a:pt x="0" y="2619"/>
                    </a:lnTo>
                    <a:lnTo>
                      <a:pt x="36553" y="2619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48"/>
              <p:cNvSpPr/>
              <p:nvPr/>
            </p:nvSpPr>
            <p:spPr>
              <a:xfrm>
                <a:off x="8224103" y="122754"/>
                <a:ext cx="364977" cy="269502"/>
              </a:xfrm>
              <a:custGeom>
                <a:avLst/>
                <a:gdLst/>
                <a:ahLst/>
                <a:cxnLst/>
                <a:rect l="l" t="t" r="r" b="b"/>
                <a:pathLst>
                  <a:path w="2454" h="1560" extrusionOk="0">
                    <a:moveTo>
                      <a:pt x="72" y="0"/>
                    </a:moveTo>
                    <a:cubicBezTo>
                      <a:pt x="24" y="0"/>
                      <a:pt x="0" y="36"/>
                      <a:pt x="0" y="72"/>
                    </a:cubicBezTo>
                    <a:cubicBezTo>
                      <a:pt x="0" y="119"/>
                      <a:pt x="24" y="143"/>
                      <a:pt x="72" y="143"/>
                    </a:cubicBezTo>
                    <a:lnTo>
                      <a:pt x="2310" y="143"/>
                    </a:lnTo>
                    <a:lnTo>
                      <a:pt x="2310" y="1477"/>
                    </a:lnTo>
                    <a:cubicBezTo>
                      <a:pt x="2310" y="1524"/>
                      <a:pt x="2334" y="1560"/>
                      <a:pt x="2382" y="1560"/>
                    </a:cubicBezTo>
                    <a:cubicBezTo>
                      <a:pt x="2417" y="1560"/>
                      <a:pt x="2453" y="1524"/>
                      <a:pt x="2453" y="1477"/>
                    </a:cubicBezTo>
                    <a:lnTo>
                      <a:pt x="2453" y="72"/>
                    </a:lnTo>
                    <a:cubicBezTo>
                      <a:pt x="2453" y="36"/>
                      <a:pt x="2417" y="0"/>
                      <a:pt x="23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2" name="Google Shape;1542;p48"/>
              <p:cNvSpPr/>
              <p:nvPr/>
            </p:nvSpPr>
            <p:spPr>
              <a:xfrm>
                <a:off x="4845567" y="161946"/>
                <a:ext cx="1036891" cy="26950"/>
              </a:xfrm>
              <a:custGeom>
                <a:avLst/>
                <a:gdLst/>
                <a:ahLst/>
                <a:cxnLst/>
                <a:rect l="l" t="t" r="r" b="b"/>
                <a:pathLst>
                  <a:path w="6002" h="156" extrusionOk="0">
                    <a:moveTo>
                      <a:pt x="72" y="0"/>
                    </a:moveTo>
                    <a:cubicBezTo>
                      <a:pt x="36" y="0"/>
                      <a:pt x="1" y="36"/>
                      <a:pt x="1" y="72"/>
                    </a:cubicBezTo>
                    <a:cubicBezTo>
                      <a:pt x="1" y="119"/>
                      <a:pt x="36" y="155"/>
                      <a:pt x="72" y="155"/>
                    </a:cubicBezTo>
                    <a:lnTo>
                      <a:pt x="5930" y="155"/>
                    </a:lnTo>
                    <a:cubicBezTo>
                      <a:pt x="5978" y="155"/>
                      <a:pt x="6001" y="119"/>
                      <a:pt x="6001" y="72"/>
                    </a:cubicBezTo>
                    <a:cubicBezTo>
                      <a:pt x="6001" y="36"/>
                      <a:pt x="5978" y="0"/>
                      <a:pt x="5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43" name="Google Shape;1543;p48"/>
            <p:cNvSpPr/>
            <p:nvPr/>
          </p:nvSpPr>
          <p:spPr>
            <a:xfrm>
              <a:off x="697224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48"/>
            <p:cNvSpPr/>
            <p:nvPr/>
          </p:nvSpPr>
          <p:spPr>
            <a:xfrm>
              <a:off x="94884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48"/>
            <p:cNvSpPr/>
            <p:nvPr/>
          </p:nvSpPr>
          <p:spPr>
            <a:xfrm>
              <a:off x="44559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46" name="Google Shape;1546;p48"/>
          <p:cNvSpPr txBox="1">
            <a:spLocks noGrp="1"/>
          </p:cNvSpPr>
          <p:nvPr>
            <p:ph type="title"/>
          </p:nvPr>
        </p:nvSpPr>
        <p:spPr>
          <a:xfrm>
            <a:off x="705300" y="593076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ICA</a:t>
            </a:r>
            <a:endParaRPr dirty="0"/>
          </a:p>
        </p:txBody>
      </p:sp>
      <p:sp>
        <p:nvSpPr>
          <p:cNvPr id="1563" name="Google Shape;1563;p48"/>
          <p:cNvSpPr/>
          <p:nvPr/>
        </p:nvSpPr>
        <p:spPr>
          <a:xfrm rot="10800000">
            <a:off x="748295" y="3649273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4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4" name="Google Shape;1564;p48"/>
          <p:cNvSpPr/>
          <p:nvPr/>
        </p:nvSpPr>
        <p:spPr>
          <a:xfrm rot="10800000">
            <a:off x="42344" y="2999877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5" name="Google Shape;1565;p48"/>
          <p:cNvSpPr/>
          <p:nvPr/>
        </p:nvSpPr>
        <p:spPr>
          <a:xfrm rot="10800000">
            <a:off x="802659" y="4632949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6" name="Google Shape;1566;p48"/>
          <p:cNvSpPr/>
          <p:nvPr/>
        </p:nvSpPr>
        <p:spPr>
          <a:xfrm rot="10800000">
            <a:off x="-203474" y="3822962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7" name="Google Shape;1567;p48"/>
          <p:cNvSpPr/>
          <p:nvPr/>
        </p:nvSpPr>
        <p:spPr>
          <a:xfrm>
            <a:off x="8295307" y="1049216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8" name="Google Shape;1568;p48"/>
          <p:cNvSpPr/>
          <p:nvPr/>
        </p:nvSpPr>
        <p:spPr>
          <a:xfrm>
            <a:off x="8901404" y="1700645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9" name="Google Shape;1569;p48"/>
          <p:cNvSpPr/>
          <p:nvPr/>
        </p:nvSpPr>
        <p:spPr>
          <a:xfrm>
            <a:off x="8031876" y="-64223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0" name="Google Shape;1570;p48"/>
          <p:cNvSpPr/>
          <p:nvPr/>
        </p:nvSpPr>
        <p:spPr>
          <a:xfrm>
            <a:off x="8901397" y="598636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A4A3E87D-CE16-624F-A372-4F7C02F4F6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7797" y="1212359"/>
            <a:ext cx="6623437" cy="3143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6598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p40"/>
          <p:cNvSpPr txBox="1">
            <a:spLocks noGrp="1"/>
          </p:cNvSpPr>
          <p:nvPr>
            <p:ph type="title"/>
          </p:nvPr>
        </p:nvSpPr>
        <p:spPr>
          <a:xfrm>
            <a:off x="697475" y="586657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Blind Source Separation Problem</a:t>
            </a:r>
            <a:endParaRPr dirty="0"/>
          </a:p>
        </p:txBody>
      </p:sp>
      <p:sp>
        <p:nvSpPr>
          <p:cNvPr id="1017" name="Google Shape;1017;p40"/>
          <p:cNvSpPr/>
          <p:nvPr/>
        </p:nvSpPr>
        <p:spPr>
          <a:xfrm>
            <a:off x="7904030" y="1176516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4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8" name="Google Shape;1018;p40"/>
          <p:cNvSpPr/>
          <p:nvPr/>
        </p:nvSpPr>
        <p:spPr>
          <a:xfrm>
            <a:off x="8510127" y="1827945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9" name="Google Shape;1019;p40"/>
          <p:cNvSpPr/>
          <p:nvPr/>
        </p:nvSpPr>
        <p:spPr>
          <a:xfrm>
            <a:off x="7635724" y="165652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0" name="Google Shape;1020;p40"/>
          <p:cNvSpPr/>
          <p:nvPr/>
        </p:nvSpPr>
        <p:spPr>
          <a:xfrm>
            <a:off x="8510120" y="725936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21" name="Google Shape;1021;p40"/>
          <p:cNvGrpSpPr/>
          <p:nvPr/>
        </p:nvGrpSpPr>
        <p:grpSpPr>
          <a:xfrm>
            <a:off x="106204" y="4196623"/>
            <a:ext cx="2348965" cy="1047005"/>
            <a:chOff x="207675" y="4196607"/>
            <a:chExt cx="2114090" cy="942314"/>
          </a:xfrm>
        </p:grpSpPr>
        <p:sp>
          <p:nvSpPr>
            <p:cNvPr id="1022" name="Google Shape;1022;p40"/>
            <p:cNvSpPr/>
            <p:nvPr/>
          </p:nvSpPr>
          <p:spPr>
            <a:xfrm>
              <a:off x="252785" y="4693315"/>
              <a:ext cx="2033294" cy="380317"/>
            </a:xfrm>
            <a:custGeom>
              <a:avLst/>
              <a:gdLst/>
              <a:ahLst/>
              <a:cxnLst/>
              <a:rect l="l" t="t" r="r" b="b"/>
              <a:pathLst>
                <a:path w="35970" h="6728" extrusionOk="0">
                  <a:moveTo>
                    <a:pt x="3334" y="1"/>
                  </a:moveTo>
                  <a:cubicBezTo>
                    <a:pt x="1489" y="1"/>
                    <a:pt x="0" y="1489"/>
                    <a:pt x="0" y="3334"/>
                  </a:cubicBezTo>
                  <a:lnTo>
                    <a:pt x="0" y="3406"/>
                  </a:lnTo>
                  <a:cubicBezTo>
                    <a:pt x="0" y="5239"/>
                    <a:pt x="1489" y="6728"/>
                    <a:pt x="3334" y="6728"/>
                  </a:cubicBezTo>
                  <a:lnTo>
                    <a:pt x="35969" y="6728"/>
                  </a:lnTo>
                  <a:lnTo>
                    <a:pt x="35969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40"/>
            <p:cNvSpPr/>
            <p:nvPr/>
          </p:nvSpPr>
          <p:spPr>
            <a:xfrm>
              <a:off x="248714" y="4689301"/>
              <a:ext cx="2041378" cy="389022"/>
            </a:xfrm>
            <a:custGeom>
              <a:avLst/>
              <a:gdLst/>
              <a:ahLst/>
              <a:cxnLst/>
              <a:rect l="l" t="t" r="r" b="b"/>
              <a:pathLst>
                <a:path w="36113" h="6882" extrusionOk="0">
                  <a:moveTo>
                    <a:pt x="35958" y="143"/>
                  </a:moveTo>
                  <a:lnTo>
                    <a:pt x="35958" y="6727"/>
                  </a:lnTo>
                  <a:lnTo>
                    <a:pt x="3406" y="6727"/>
                  </a:lnTo>
                  <a:cubicBezTo>
                    <a:pt x="1608" y="6727"/>
                    <a:pt x="144" y="5263"/>
                    <a:pt x="144" y="3477"/>
                  </a:cubicBezTo>
                  <a:lnTo>
                    <a:pt x="144" y="3405"/>
                  </a:lnTo>
                  <a:cubicBezTo>
                    <a:pt x="144" y="1607"/>
                    <a:pt x="1608" y="143"/>
                    <a:pt x="3406" y="143"/>
                  </a:cubicBezTo>
                  <a:close/>
                  <a:moveTo>
                    <a:pt x="3406" y="0"/>
                  </a:moveTo>
                  <a:cubicBezTo>
                    <a:pt x="1525" y="0"/>
                    <a:pt x="1" y="1524"/>
                    <a:pt x="1" y="3405"/>
                  </a:cubicBezTo>
                  <a:lnTo>
                    <a:pt x="1" y="3477"/>
                  </a:lnTo>
                  <a:cubicBezTo>
                    <a:pt x="1" y="5346"/>
                    <a:pt x="1525" y="6882"/>
                    <a:pt x="3406" y="6882"/>
                  </a:cubicBezTo>
                  <a:lnTo>
                    <a:pt x="36041" y="6882"/>
                  </a:lnTo>
                  <a:cubicBezTo>
                    <a:pt x="36077" y="6882"/>
                    <a:pt x="36113" y="6846"/>
                    <a:pt x="36113" y="6799"/>
                  </a:cubicBezTo>
                  <a:lnTo>
                    <a:pt x="36113" y="72"/>
                  </a:lnTo>
                  <a:cubicBezTo>
                    <a:pt x="36113" y="36"/>
                    <a:pt x="36077" y="0"/>
                    <a:pt x="36041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40"/>
            <p:cNvSpPr/>
            <p:nvPr/>
          </p:nvSpPr>
          <p:spPr>
            <a:xfrm>
              <a:off x="211745" y="4656289"/>
              <a:ext cx="2105932" cy="454368"/>
            </a:xfrm>
            <a:custGeom>
              <a:avLst/>
              <a:gdLst/>
              <a:ahLst/>
              <a:cxnLst/>
              <a:rect l="l" t="t" r="r" b="b"/>
              <a:pathLst>
                <a:path w="37255" h="8038" extrusionOk="0">
                  <a:moveTo>
                    <a:pt x="4024" y="1"/>
                  </a:moveTo>
                  <a:cubicBezTo>
                    <a:pt x="1798" y="1"/>
                    <a:pt x="0" y="1799"/>
                    <a:pt x="0" y="4025"/>
                  </a:cubicBezTo>
                  <a:cubicBezTo>
                    <a:pt x="0" y="6240"/>
                    <a:pt x="1810" y="8037"/>
                    <a:pt x="4024" y="8037"/>
                  </a:cubicBezTo>
                  <a:lnTo>
                    <a:pt x="37255" y="8037"/>
                  </a:lnTo>
                  <a:lnTo>
                    <a:pt x="37255" y="7383"/>
                  </a:lnTo>
                  <a:lnTo>
                    <a:pt x="4060" y="7383"/>
                  </a:lnTo>
                  <a:cubicBezTo>
                    <a:pt x="2215" y="7383"/>
                    <a:pt x="726" y="5894"/>
                    <a:pt x="726" y="4049"/>
                  </a:cubicBezTo>
                  <a:lnTo>
                    <a:pt x="726" y="3989"/>
                  </a:lnTo>
                  <a:cubicBezTo>
                    <a:pt x="726" y="2144"/>
                    <a:pt x="2215" y="656"/>
                    <a:pt x="4060" y="656"/>
                  </a:cubicBezTo>
                  <a:lnTo>
                    <a:pt x="37255" y="656"/>
                  </a:lnTo>
                  <a:lnTo>
                    <a:pt x="37255" y="1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40"/>
            <p:cNvSpPr/>
            <p:nvPr/>
          </p:nvSpPr>
          <p:spPr>
            <a:xfrm>
              <a:off x="207675" y="4652276"/>
              <a:ext cx="2114072" cy="462395"/>
            </a:xfrm>
            <a:custGeom>
              <a:avLst/>
              <a:gdLst/>
              <a:ahLst/>
              <a:cxnLst/>
              <a:rect l="l" t="t" r="r" b="b"/>
              <a:pathLst>
                <a:path w="37399" h="8180" extrusionOk="0">
                  <a:moveTo>
                    <a:pt x="37255" y="155"/>
                  </a:moveTo>
                  <a:lnTo>
                    <a:pt x="37255" y="655"/>
                  </a:lnTo>
                  <a:lnTo>
                    <a:pt x="4132" y="655"/>
                  </a:lnTo>
                  <a:cubicBezTo>
                    <a:pt x="2251" y="655"/>
                    <a:pt x="727" y="2179"/>
                    <a:pt x="727" y="4060"/>
                  </a:cubicBezTo>
                  <a:lnTo>
                    <a:pt x="727" y="4132"/>
                  </a:lnTo>
                  <a:cubicBezTo>
                    <a:pt x="727" y="6001"/>
                    <a:pt x="2251" y="7537"/>
                    <a:pt x="4132" y="7537"/>
                  </a:cubicBezTo>
                  <a:lnTo>
                    <a:pt x="37255" y="7537"/>
                  </a:lnTo>
                  <a:lnTo>
                    <a:pt x="37255" y="8037"/>
                  </a:lnTo>
                  <a:lnTo>
                    <a:pt x="4096" y="8037"/>
                  </a:lnTo>
                  <a:cubicBezTo>
                    <a:pt x="1918" y="8037"/>
                    <a:pt x="155" y="6263"/>
                    <a:pt x="155" y="4096"/>
                  </a:cubicBezTo>
                  <a:cubicBezTo>
                    <a:pt x="155" y="1917"/>
                    <a:pt x="1918" y="155"/>
                    <a:pt x="4096" y="155"/>
                  </a:cubicBezTo>
                  <a:close/>
                  <a:moveTo>
                    <a:pt x="4096" y="0"/>
                  </a:moveTo>
                  <a:cubicBezTo>
                    <a:pt x="1834" y="0"/>
                    <a:pt x="1" y="1834"/>
                    <a:pt x="1" y="4096"/>
                  </a:cubicBezTo>
                  <a:cubicBezTo>
                    <a:pt x="1" y="6346"/>
                    <a:pt x="1834" y="8180"/>
                    <a:pt x="4096" y="8180"/>
                  </a:cubicBezTo>
                  <a:lnTo>
                    <a:pt x="37327" y="8180"/>
                  </a:lnTo>
                  <a:cubicBezTo>
                    <a:pt x="37362" y="8180"/>
                    <a:pt x="37398" y="8156"/>
                    <a:pt x="37398" y="8108"/>
                  </a:cubicBezTo>
                  <a:lnTo>
                    <a:pt x="37398" y="7454"/>
                  </a:lnTo>
                  <a:cubicBezTo>
                    <a:pt x="37398" y="7418"/>
                    <a:pt x="37362" y="7382"/>
                    <a:pt x="37327" y="7382"/>
                  </a:cubicBezTo>
                  <a:lnTo>
                    <a:pt x="4132" y="7382"/>
                  </a:lnTo>
                  <a:cubicBezTo>
                    <a:pt x="2334" y="7382"/>
                    <a:pt x="870" y="5918"/>
                    <a:pt x="870" y="4132"/>
                  </a:cubicBezTo>
                  <a:lnTo>
                    <a:pt x="870" y="4060"/>
                  </a:lnTo>
                  <a:cubicBezTo>
                    <a:pt x="870" y="2262"/>
                    <a:pt x="2334" y="798"/>
                    <a:pt x="4132" y="798"/>
                  </a:cubicBezTo>
                  <a:lnTo>
                    <a:pt x="37327" y="798"/>
                  </a:lnTo>
                  <a:cubicBezTo>
                    <a:pt x="37362" y="798"/>
                    <a:pt x="37398" y="774"/>
                    <a:pt x="37398" y="727"/>
                  </a:cubicBezTo>
                  <a:lnTo>
                    <a:pt x="37398" y="72"/>
                  </a:lnTo>
                  <a:cubicBezTo>
                    <a:pt x="37398" y="36"/>
                    <a:pt x="37362" y="0"/>
                    <a:pt x="3732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40"/>
            <p:cNvSpPr/>
            <p:nvPr/>
          </p:nvSpPr>
          <p:spPr>
            <a:xfrm>
              <a:off x="1070522" y="5073576"/>
              <a:ext cx="1247166" cy="37082"/>
            </a:xfrm>
            <a:custGeom>
              <a:avLst/>
              <a:gdLst/>
              <a:ahLst/>
              <a:cxnLst/>
              <a:rect l="l" t="t" r="r" b="b"/>
              <a:pathLst>
                <a:path w="22063" h="656" extrusionOk="0">
                  <a:moveTo>
                    <a:pt x="405" y="1"/>
                  </a:moveTo>
                  <a:lnTo>
                    <a:pt x="0" y="655"/>
                  </a:lnTo>
                  <a:lnTo>
                    <a:pt x="22063" y="655"/>
                  </a:lnTo>
                  <a:lnTo>
                    <a:pt x="22063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40"/>
            <p:cNvSpPr/>
            <p:nvPr/>
          </p:nvSpPr>
          <p:spPr>
            <a:xfrm>
              <a:off x="1066508" y="5069562"/>
              <a:ext cx="1255250" cy="45109"/>
            </a:xfrm>
            <a:custGeom>
              <a:avLst/>
              <a:gdLst/>
              <a:ahLst/>
              <a:cxnLst/>
              <a:rect l="l" t="t" r="r" b="b"/>
              <a:pathLst>
                <a:path w="22206" h="798" extrusionOk="0">
                  <a:moveTo>
                    <a:pt x="22062" y="155"/>
                  </a:moveTo>
                  <a:lnTo>
                    <a:pt x="22062" y="655"/>
                  </a:lnTo>
                  <a:lnTo>
                    <a:pt x="214" y="655"/>
                  </a:lnTo>
                  <a:lnTo>
                    <a:pt x="512" y="155"/>
                  </a:lnTo>
                  <a:close/>
                  <a:moveTo>
                    <a:pt x="476" y="0"/>
                  </a:moveTo>
                  <a:cubicBezTo>
                    <a:pt x="452" y="0"/>
                    <a:pt x="429" y="12"/>
                    <a:pt x="405" y="36"/>
                  </a:cubicBezTo>
                  <a:lnTo>
                    <a:pt x="12" y="691"/>
                  </a:lnTo>
                  <a:cubicBezTo>
                    <a:pt x="0" y="714"/>
                    <a:pt x="0" y="738"/>
                    <a:pt x="12" y="762"/>
                  </a:cubicBezTo>
                  <a:cubicBezTo>
                    <a:pt x="24" y="786"/>
                    <a:pt x="48" y="798"/>
                    <a:pt x="71" y="798"/>
                  </a:cubicBezTo>
                  <a:lnTo>
                    <a:pt x="22134" y="798"/>
                  </a:lnTo>
                  <a:cubicBezTo>
                    <a:pt x="22169" y="798"/>
                    <a:pt x="22205" y="774"/>
                    <a:pt x="22205" y="726"/>
                  </a:cubicBezTo>
                  <a:lnTo>
                    <a:pt x="22205" y="72"/>
                  </a:lnTo>
                  <a:cubicBezTo>
                    <a:pt x="22205" y="36"/>
                    <a:pt x="22169" y="0"/>
                    <a:pt x="2213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40"/>
            <p:cNvSpPr/>
            <p:nvPr/>
          </p:nvSpPr>
          <p:spPr>
            <a:xfrm>
              <a:off x="1324955" y="4656289"/>
              <a:ext cx="992736" cy="37082"/>
            </a:xfrm>
            <a:custGeom>
              <a:avLst/>
              <a:gdLst/>
              <a:ahLst/>
              <a:cxnLst/>
              <a:rect l="l" t="t" r="r" b="b"/>
              <a:pathLst>
                <a:path w="17562" h="656" extrusionOk="0">
                  <a:moveTo>
                    <a:pt x="405" y="1"/>
                  </a:moveTo>
                  <a:lnTo>
                    <a:pt x="0" y="656"/>
                  </a:lnTo>
                  <a:lnTo>
                    <a:pt x="17562" y="656"/>
                  </a:lnTo>
                  <a:lnTo>
                    <a:pt x="17562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40"/>
            <p:cNvSpPr/>
            <p:nvPr/>
          </p:nvSpPr>
          <p:spPr>
            <a:xfrm>
              <a:off x="1320207" y="4652276"/>
              <a:ext cx="1001554" cy="45109"/>
            </a:xfrm>
            <a:custGeom>
              <a:avLst/>
              <a:gdLst/>
              <a:ahLst/>
              <a:cxnLst/>
              <a:rect l="l" t="t" r="r" b="b"/>
              <a:pathLst>
                <a:path w="17718" h="798" extrusionOk="0">
                  <a:moveTo>
                    <a:pt x="17574" y="155"/>
                  </a:moveTo>
                  <a:lnTo>
                    <a:pt x="17574" y="655"/>
                  </a:lnTo>
                  <a:lnTo>
                    <a:pt x="215" y="655"/>
                  </a:lnTo>
                  <a:lnTo>
                    <a:pt x="525" y="155"/>
                  </a:lnTo>
                  <a:close/>
                  <a:moveTo>
                    <a:pt x="477" y="0"/>
                  </a:moveTo>
                  <a:cubicBezTo>
                    <a:pt x="453" y="0"/>
                    <a:pt x="429" y="12"/>
                    <a:pt x="417" y="36"/>
                  </a:cubicBezTo>
                  <a:lnTo>
                    <a:pt x="25" y="691"/>
                  </a:lnTo>
                  <a:cubicBezTo>
                    <a:pt x="13" y="715"/>
                    <a:pt x="1" y="738"/>
                    <a:pt x="25" y="762"/>
                  </a:cubicBezTo>
                  <a:cubicBezTo>
                    <a:pt x="36" y="786"/>
                    <a:pt x="60" y="798"/>
                    <a:pt x="84" y="798"/>
                  </a:cubicBezTo>
                  <a:lnTo>
                    <a:pt x="17646" y="798"/>
                  </a:lnTo>
                  <a:cubicBezTo>
                    <a:pt x="17681" y="798"/>
                    <a:pt x="17717" y="774"/>
                    <a:pt x="17717" y="727"/>
                  </a:cubicBezTo>
                  <a:lnTo>
                    <a:pt x="17717" y="72"/>
                  </a:lnTo>
                  <a:cubicBezTo>
                    <a:pt x="17717" y="36"/>
                    <a:pt x="17681" y="0"/>
                    <a:pt x="17646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40"/>
            <p:cNvSpPr/>
            <p:nvPr/>
          </p:nvSpPr>
          <p:spPr>
            <a:xfrm>
              <a:off x="746785" y="4879743"/>
              <a:ext cx="1207484" cy="8140"/>
            </a:xfrm>
            <a:custGeom>
              <a:avLst/>
              <a:gdLst/>
              <a:ahLst/>
              <a:cxnLst/>
              <a:rect l="l" t="t" r="r" b="b"/>
              <a:pathLst>
                <a:path w="21361" h="144" extrusionOk="0">
                  <a:moveTo>
                    <a:pt x="72" y="1"/>
                  </a:moveTo>
                  <a:cubicBezTo>
                    <a:pt x="36" y="1"/>
                    <a:pt x="1" y="24"/>
                    <a:pt x="1" y="72"/>
                  </a:cubicBezTo>
                  <a:cubicBezTo>
                    <a:pt x="1" y="108"/>
                    <a:pt x="36" y="143"/>
                    <a:pt x="72" y="143"/>
                  </a:cubicBezTo>
                  <a:lnTo>
                    <a:pt x="21289" y="143"/>
                  </a:lnTo>
                  <a:cubicBezTo>
                    <a:pt x="21325" y="143"/>
                    <a:pt x="21360" y="108"/>
                    <a:pt x="21360" y="72"/>
                  </a:cubicBezTo>
                  <a:cubicBezTo>
                    <a:pt x="21360" y="24"/>
                    <a:pt x="21325" y="1"/>
                    <a:pt x="2128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40"/>
            <p:cNvSpPr/>
            <p:nvPr/>
          </p:nvSpPr>
          <p:spPr>
            <a:xfrm>
              <a:off x="467479" y="4879743"/>
              <a:ext cx="182471" cy="8140"/>
            </a:xfrm>
            <a:custGeom>
              <a:avLst/>
              <a:gdLst/>
              <a:ahLst/>
              <a:cxnLst/>
              <a:rect l="l" t="t" r="r" b="b"/>
              <a:pathLst>
                <a:path w="3228" h="144" extrusionOk="0">
                  <a:moveTo>
                    <a:pt x="72" y="1"/>
                  </a:moveTo>
                  <a:cubicBezTo>
                    <a:pt x="36" y="1"/>
                    <a:pt x="0" y="24"/>
                    <a:pt x="0" y="72"/>
                  </a:cubicBezTo>
                  <a:cubicBezTo>
                    <a:pt x="0" y="108"/>
                    <a:pt x="36" y="143"/>
                    <a:pt x="72" y="143"/>
                  </a:cubicBezTo>
                  <a:lnTo>
                    <a:pt x="3144" y="143"/>
                  </a:lnTo>
                  <a:cubicBezTo>
                    <a:pt x="3191" y="143"/>
                    <a:pt x="3227" y="108"/>
                    <a:pt x="3227" y="72"/>
                  </a:cubicBezTo>
                  <a:cubicBezTo>
                    <a:pt x="3227" y="24"/>
                    <a:pt x="3191" y="1"/>
                    <a:pt x="314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40"/>
            <p:cNvSpPr/>
            <p:nvPr/>
          </p:nvSpPr>
          <p:spPr>
            <a:xfrm>
              <a:off x="732653" y="4996868"/>
              <a:ext cx="873633" cy="8762"/>
            </a:xfrm>
            <a:custGeom>
              <a:avLst/>
              <a:gdLst/>
              <a:ahLst/>
              <a:cxnLst/>
              <a:rect l="l" t="t" r="r" b="b"/>
              <a:pathLst>
                <a:path w="15455" h="155" extrusionOk="0">
                  <a:moveTo>
                    <a:pt x="72" y="0"/>
                  </a:moveTo>
                  <a:cubicBezTo>
                    <a:pt x="36" y="0"/>
                    <a:pt x="1" y="36"/>
                    <a:pt x="1" y="84"/>
                  </a:cubicBezTo>
                  <a:cubicBezTo>
                    <a:pt x="1" y="119"/>
                    <a:pt x="36" y="155"/>
                    <a:pt x="72" y="155"/>
                  </a:cubicBezTo>
                  <a:lnTo>
                    <a:pt x="15372" y="155"/>
                  </a:lnTo>
                  <a:cubicBezTo>
                    <a:pt x="15419" y="155"/>
                    <a:pt x="15455" y="119"/>
                    <a:pt x="15455" y="84"/>
                  </a:cubicBezTo>
                  <a:cubicBezTo>
                    <a:pt x="15455" y="36"/>
                    <a:pt x="15419" y="0"/>
                    <a:pt x="1537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40"/>
            <p:cNvSpPr/>
            <p:nvPr/>
          </p:nvSpPr>
          <p:spPr>
            <a:xfrm>
              <a:off x="1066508" y="4735710"/>
              <a:ext cx="370877" cy="8140"/>
            </a:xfrm>
            <a:custGeom>
              <a:avLst/>
              <a:gdLst/>
              <a:ahLst/>
              <a:cxnLst/>
              <a:rect l="l" t="t" r="r" b="b"/>
              <a:pathLst>
                <a:path w="6561" h="144" extrusionOk="0">
                  <a:moveTo>
                    <a:pt x="71" y="1"/>
                  </a:moveTo>
                  <a:cubicBezTo>
                    <a:pt x="36" y="1"/>
                    <a:pt x="0" y="36"/>
                    <a:pt x="0" y="72"/>
                  </a:cubicBezTo>
                  <a:cubicBezTo>
                    <a:pt x="0" y="120"/>
                    <a:pt x="36" y="143"/>
                    <a:pt x="71" y="143"/>
                  </a:cubicBezTo>
                  <a:lnTo>
                    <a:pt x="6489" y="143"/>
                  </a:lnTo>
                  <a:cubicBezTo>
                    <a:pt x="6525" y="143"/>
                    <a:pt x="6560" y="120"/>
                    <a:pt x="6560" y="72"/>
                  </a:cubicBezTo>
                  <a:cubicBezTo>
                    <a:pt x="6560" y="36"/>
                    <a:pt x="6525" y="1"/>
                    <a:pt x="648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40"/>
            <p:cNvSpPr/>
            <p:nvPr/>
          </p:nvSpPr>
          <p:spPr>
            <a:xfrm>
              <a:off x="838982" y="4789581"/>
              <a:ext cx="173031" cy="345270"/>
            </a:xfrm>
            <a:custGeom>
              <a:avLst/>
              <a:gdLst/>
              <a:ahLst/>
              <a:cxnLst/>
              <a:rect l="l" t="t" r="r" b="b"/>
              <a:pathLst>
                <a:path w="3061" h="6108" extrusionOk="0">
                  <a:moveTo>
                    <a:pt x="1" y="0"/>
                  </a:moveTo>
                  <a:lnTo>
                    <a:pt x="1" y="6108"/>
                  </a:lnTo>
                  <a:lnTo>
                    <a:pt x="1525" y="4263"/>
                  </a:lnTo>
                  <a:lnTo>
                    <a:pt x="3061" y="6108"/>
                  </a:lnTo>
                  <a:lnTo>
                    <a:pt x="306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40"/>
            <p:cNvSpPr/>
            <p:nvPr/>
          </p:nvSpPr>
          <p:spPr>
            <a:xfrm>
              <a:off x="834969" y="4785511"/>
              <a:ext cx="181114" cy="353410"/>
            </a:xfrm>
            <a:custGeom>
              <a:avLst/>
              <a:gdLst/>
              <a:ahLst/>
              <a:cxnLst/>
              <a:rect l="l" t="t" r="r" b="b"/>
              <a:pathLst>
                <a:path w="3204" h="6252" extrusionOk="0">
                  <a:moveTo>
                    <a:pt x="3048" y="144"/>
                  </a:moveTo>
                  <a:lnTo>
                    <a:pt x="3048" y="5966"/>
                  </a:lnTo>
                  <a:lnTo>
                    <a:pt x="1655" y="4287"/>
                  </a:lnTo>
                  <a:cubicBezTo>
                    <a:pt x="1643" y="4275"/>
                    <a:pt x="1620" y="4263"/>
                    <a:pt x="1596" y="4263"/>
                  </a:cubicBezTo>
                  <a:cubicBezTo>
                    <a:pt x="1572" y="4263"/>
                    <a:pt x="1560" y="4275"/>
                    <a:pt x="1536" y="4287"/>
                  </a:cubicBezTo>
                  <a:lnTo>
                    <a:pt x="143" y="5966"/>
                  </a:lnTo>
                  <a:lnTo>
                    <a:pt x="143" y="144"/>
                  </a:lnTo>
                  <a:close/>
                  <a:moveTo>
                    <a:pt x="72" y="1"/>
                  </a:moveTo>
                  <a:cubicBezTo>
                    <a:pt x="24" y="1"/>
                    <a:pt x="0" y="36"/>
                    <a:pt x="0" y="72"/>
                  </a:cubicBezTo>
                  <a:lnTo>
                    <a:pt x="0" y="6180"/>
                  </a:lnTo>
                  <a:cubicBezTo>
                    <a:pt x="0" y="6204"/>
                    <a:pt x="12" y="6240"/>
                    <a:pt x="48" y="6240"/>
                  </a:cubicBezTo>
                  <a:cubicBezTo>
                    <a:pt x="58" y="6244"/>
                    <a:pt x="70" y="6247"/>
                    <a:pt x="82" y="6247"/>
                  </a:cubicBezTo>
                  <a:cubicBezTo>
                    <a:pt x="99" y="6247"/>
                    <a:pt x="117" y="6242"/>
                    <a:pt x="131" y="6228"/>
                  </a:cubicBezTo>
                  <a:lnTo>
                    <a:pt x="1596" y="4454"/>
                  </a:lnTo>
                  <a:lnTo>
                    <a:pt x="3072" y="6228"/>
                  </a:lnTo>
                  <a:cubicBezTo>
                    <a:pt x="3084" y="6240"/>
                    <a:pt x="3108" y="6251"/>
                    <a:pt x="3132" y="6251"/>
                  </a:cubicBezTo>
                  <a:cubicBezTo>
                    <a:pt x="3132" y="6251"/>
                    <a:pt x="3144" y="6251"/>
                    <a:pt x="3155" y="6240"/>
                  </a:cubicBezTo>
                  <a:cubicBezTo>
                    <a:pt x="3179" y="6240"/>
                    <a:pt x="3203" y="6204"/>
                    <a:pt x="3203" y="6180"/>
                  </a:cubicBezTo>
                  <a:lnTo>
                    <a:pt x="3203" y="72"/>
                  </a:lnTo>
                  <a:cubicBezTo>
                    <a:pt x="3203" y="36"/>
                    <a:pt x="3167" y="1"/>
                    <a:pt x="313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40"/>
            <p:cNvSpPr/>
            <p:nvPr/>
          </p:nvSpPr>
          <p:spPr>
            <a:xfrm>
              <a:off x="862554" y="4879064"/>
              <a:ext cx="8140" cy="169017"/>
            </a:xfrm>
            <a:custGeom>
              <a:avLst/>
              <a:gdLst/>
              <a:ahLst/>
              <a:cxnLst/>
              <a:rect l="l" t="t" r="r" b="b"/>
              <a:pathLst>
                <a:path w="144" h="2990" extrusionOk="0">
                  <a:moveTo>
                    <a:pt x="72" y="1"/>
                  </a:moveTo>
                  <a:cubicBezTo>
                    <a:pt x="24" y="1"/>
                    <a:pt x="0" y="36"/>
                    <a:pt x="0" y="84"/>
                  </a:cubicBezTo>
                  <a:lnTo>
                    <a:pt x="0" y="2918"/>
                  </a:lnTo>
                  <a:cubicBezTo>
                    <a:pt x="0" y="2965"/>
                    <a:pt x="24" y="2989"/>
                    <a:pt x="72" y="2989"/>
                  </a:cubicBezTo>
                  <a:cubicBezTo>
                    <a:pt x="108" y="2989"/>
                    <a:pt x="143" y="2965"/>
                    <a:pt x="143" y="2918"/>
                  </a:cubicBezTo>
                  <a:lnTo>
                    <a:pt x="143" y="84"/>
                  </a:lnTo>
                  <a:cubicBezTo>
                    <a:pt x="143" y="36"/>
                    <a:pt x="108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40"/>
            <p:cNvSpPr/>
            <p:nvPr/>
          </p:nvSpPr>
          <p:spPr>
            <a:xfrm>
              <a:off x="862554" y="4801000"/>
              <a:ext cx="92253" cy="56584"/>
            </a:xfrm>
            <a:custGeom>
              <a:avLst/>
              <a:gdLst/>
              <a:ahLst/>
              <a:cxnLst/>
              <a:rect l="l" t="t" r="r" b="b"/>
              <a:pathLst>
                <a:path w="1632" h="1001" extrusionOk="0">
                  <a:moveTo>
                    <a:pt x="72" y="1"/>
                  </a:moveTo>
                  <a:cubicBezTo>
                    <a:pt x="24" y="1"/>
                    <a:pt x="0" y="36"/>
                    <a:pt x="0" y="84"/>
                  </a:cubicBezTo>
                  <a:lnTo>
                    <a:pt x="0" y="917"/>
                  </a:lnTo>
                  <a:cubicBezTo>
                    <a:pt x="0" y="965"/>
                    <a:pt x="24" y="1001"/>
                    <a:pt x="72" y="1001"/>
                  </a:cubicBezTo>
                  <a:cubicBezTo>
                    <a:pt x="108" y="1001"/>
                    <a:pt x="143" y="965"/>
                    <a:pt x="143" y="917"/>
                  </a:cubicBezTo>
                  <a:lnTo>
                    <a:pt x="143" y="155"/>
                  </a:lnTo>
                  <a:lnTo>
                    <a:pt x="1560" y="155"/>
                  </a:lnTo>
                  <a:cubicBezTo>
                    <a:pt x="1596" y="155"/>
                    <a:pt x="1632" y="120"/>
                    <a:pt x="1632" y="84"/>
                  </a:cubicBezTo>
                  <a:cubicBezTo>
                    <a:pt x="1632" y="36"/>
                    <a:pt x="1596" y="1"/>
                    <a:pt x="156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40"/>
            <p:cNvSpPr/>
            <p:nvPr/>
          </p:nvSpPr>
          <p:spPr>
            <a:xfrm>
              <a:off x="252785" y="4238324"/>
              <a:ext cx="2033294" cy="380317"/>
            </a:xfrm>
            <a:custGeom>
              <a:avLst/>
              <a:gdLst/>
              <a:ahLst/>
              <a:cxnLst/>
              <a:rect l="l" t="t" r="r" b="b"/>
              <a:pathLst>
                <a:path w="35970" h="6728" extrusionOk="0">
                  <a:moveTo>
                    <a:pt x="3334" y="1"/>
                  </a:moveTo>
                  <a:cubicBezTo>
                    <a:pt x="1489" y="1"/>
                    <a:pt x="0" y="1489"/>
                    <a:pt x="0" y="3323"/>
                  </a:cubicBezTo>
                  <a:lnTo>
                    <a:pt x="0" y="3394"/>
                  </a:lnTo>
                  <a:cubicBezTo>
                    <a:pt x="0" y="5240"/>
                    <a:pt x="1489" y="6728"/>
                    <a:pt x="3334" y="6728"/>
                  </a:cubicBezTo>
                  <a:lnTo>
                    <a:pt x="35969" y="6728"/>
                  </a:lnTo>
                  <a:lnTo>
                    <a:pt x="35969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40"/>
            <p:cNvSpPr/>
            <p:nvPr/>
          </p:nvSpPr>
          <p:spPr>
            <a:xfrm>
              <a:off x="248714" y="4233632"/>
              <a:ext cx="2041378" cy="389079"/>
            </a:xfrm>
            <a:custGeom>
              <a:avLst/>
              <a:gdLst/>
              <a:ahLst/>
              <a:cxnLst/>
              <a:rect l="l" t="t" r="r" b="b"/>
              <a:pathLst>
                <a:path w="36113" h="6883" extrusionOk="0">
                  <a:moveTo>
                    <a:pt x="35958" y="155"/>
                  </a:moveTo>
                  <a:lnTo>
                    <a:pt x="35958" y="6739"/>
                  </a:lnTo>
                  <a:lnTo>
                    <a:pt x="3406" y="6739"/>
                  </a:lnTo>
                  <a:cubicBezTo>
                    <a:pt x="1608" y="6739"/>
                    <a:pt x="144" y="5275"/>
                    <a:pt x="144" y="3477"/>
                  </a:cubicBezTo>
                  <a:lnTo>
                    <a:pt x="144" y="3406"/>
                  </a:lnTo>
                  <a:cubicBezTo>
                    <a:pt x="144" y="1620"/>
                    <a:pt x="1608" y="155"/>
                    <a:pt x="3406" y="155"/>
                  </a:cubicBezTo>
                  <a:close/>
                  <a:moveTo>
                    <a:pt x="3406" y="1"/>
                  </a:moveTo>
                  <a:cubicBezTo>
                    <a:pt x="1525" y="1"/>
                    <a:pt x="1" y="1536"/>
                    <a:pt x="1" y="3406"/>
                  </a:cubicBezTo>
                  <a:lnTo>
                    <a:pt x="1" y="3477"/>
                  </a:lnTo>
                  <a:cubicBezTo>
                    <a:pt x="1" y="5358"/>
                    <a:pt x="1525" y="6882"/>
                    <a:pt x="3406" y="6882"/>
                  </a:cubicBezTo>
                  <a:lnTo>
                    <a:pt x="36041" y="6882"/>
                  </a:lnTo>
                  <a:cubicBezTo>
                    <a:pt x="36077" y="6882"/>
                    <a:pt x="36113" y="6847"/>
                    <a:pt x="36113" y="6811"/>
                  </a:cubicBezTo>
                  <a:lnTo>
                    <a:pt x="36113" y="84"/>
                  </a:lnTo>
                  <a:cubicBezTo>
                    <a:pt x="36113" y="36"/>
                    <a:pt x="36077" y="1"/>
                    <a:pt x="36041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40"/>
            <p:cNvSpPr/>
            <p:nvPr/>
          </p:nvSpPr>
          <p:spPr>
            <a:xfrm>
              <a:off x="211745" y="4201355"/>
              <a:ext cx="2105932" cy="454312"/>
            </a:xfrm>
            <a:custGeom>
              <a:avLst/>
              <a:gdLst/>
              <a:ahLst/>
              <a:cxnLst/>
              <a:rect l="l" t="t" r="r" b="b"/>
              <a:pathLst>
                <a:path w="37255" h="8037" extrusionOk="0">
                  <a:moveTo>
                    <a:pt x="4024" y="0"/>
                  </a:moveTo>
                  <a:cubicBezTo>
                    <a:pt x="1798" y="0"/>
                    <a:pt x="0" y="1798"/>
                    <a:pt x="0" y="4012"/>
                  </a:cubicBezTo>
                  <a:cubicBezTo>
                    <a:pt x="0" y="6239"/>
                    <a:pt x="1810" y="8037"/>
                    <a:pt x="4024" y="8037"/>
                  </a:cubicBezTo>
                  <a:lnTo>
                    <a:pt x="37255" y="8037"/>
                  </a:lnTo>
                  <a:lnTo>
                    <a:pt x="37255" y="7382"/>
                  </a:lnTo>
                  <a:lnTo>
                    <a:pt x="4060" y="7382"/>
                  </a:lnTo>
                  <a:cubicBezTo>
                    <a:pt x="2215" y="7382"/>
                    <a:pt x="726" y="5882"/>
                    <a:pt x="726" y="4048"/>
                  </a:cubicBezTo>
                  <a:lnTo>
                    <a:pt x="726" y="3977"/>
                  </a:lnTo>
                  <a:cubicBezTo>
                    <a:pt x="726" y="2143"/>
                    <a:pt x="2215" y="655"/>
                    <a:pt x="4060" y="655"/>
                  </a:cubicBezTo>
                  <a:lnTo>
                    <a:pt x="37255" y="655"/>
                  </a:lnTo>
                  <a:lnTo>
                    <a:pt x="3725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40"/>
            <p:cNvSpPr/>
            <p:nvPr/>
          </p:nvSpPr>
          <p:spPr>
            <a:xfrm>
              <a:off x="207675" y="4196607"/>
              <a:ext cx="2114072" cy="463130"/>
            </a:xfrm>
            <a:custGeom>
              <a:avLst/>
              <a:gdLst/>
              <a:ahLst/>
              <a:cxnLst/>
              <a:rect l="l" t="t" r="r" b="b"/>
              <a:pathLst>
                <a:path w="37399" h="8193" extrusionOk="0">
                  <a:moveTo>
                    <a:pt x="37255" y="156"/>
                  </a:moveTo>
                  <a:lnTo>
                    <a:pt x="37255" y="656"/>
                  </a:lnTo>
                  <a:lnTo>
                    <a:pt x="4132" y="656"/>
                  </a:lnTo>
                  <a:cubicBezTo>
                    <a:pt x="2251" y="656"/>
                    <a:pt x="727" y="2191"/>
                    <a:pt x="727" y="4061"/>
                  </a:cubicBezTo>
                  <a:lnTo>
                    <a:pt x="727" y="4132"/>
                  </a:lnTo>
                  <a:cubicBezTo>
                    <a:pt x="727" y="6013"/>
                    <a:pt x="2251" y="7537"/>
                    <a:pt x="4132" y="7537"/>
                  </a:cubicBezTo>
                  <a:lnTo>
                    <a:pt x="37255" y="7537"/>
                  </a:lnTo>
                  <a:lnTo>
                    <a:pt x="37255" y="8037"/>
                  </a:lnTo>
                  <a:lnTo>
                    <a:pt x="4096" y="8037"/>
                  </a:lnTo>
                  <a:cubicBezTo>
                    <a:pt x="1918" y="8037"/>
                    <a:pt x="155" y="6275"/>
                    <a:pt x="155" y="4096"/>
                  </a:cubicBezTo>
                  <a:cubicBezTo>
                    <a:pt x="155" y="1930"/>
                    <a:pt x="1918" y="156"/>
                    <a:pt x="4096" y="156"/>
                  </a:cubicBezTo>
                  <a:close/>
                  <a:moveTo>
                    <a:pt x="4096" y="1"/>
                  </a:moveTo>
                  <a:cubicBezTo>
                    <a:pt x="1834" y="1"/>
                    <a:pt x="1" y="1846"/>
                    <a:pt x="1" y="4096"/>
                  </a:cubicBezTo>
                  <a:cubicBezTo>
                    <a:pt x="1" y="6359"/>
                    <a:pt x="1834" y="8192"/>
                    <a:pt x="4096" y="8192"/>
                  </a:cubicBezTo>
                  <a:lnTo>
                    <a:pt x="37327" y="8192"/>
                  </a:lnTo>
                  <a:cubicBezTo>
                    <a:pt x="37362" y="8192"/>
                    <a:pt x="37398" y="8156"/>
                    <a:pt x="37398" y="8121"/>
                  </a:cubicBezTo>
                  <a:lnTo>
                    <a:pt x="37398" y="7466"/>
                  </a:lnTo>
                  <a:cubicBezTo>
                    <a:pt x="37398" y="7418"/>
                    <a:pt x="37362" y="7383"/>
                    <a:pt x="37327" y="7383"/>
                  </a:cubicBezTo>
                  <a:lnTo>
                    <a:pt x="4132" y="7383"/>
                  </a:lnTo>
                  <a:cubicBezTo>
                    <a:pt x="2334" y="7383"/>
                    <a:pt x="870" y="5930"/>
                    <a:pt x="870" y="4132"/>
                  </a:cubicBezTo>
                  <a:lnTo>
                    <a:pt x="870" y="4061"/>
                  </a:lnTo>
                  <a:cubicBezTo>
                    <a:pt x="870" y="2275"/>
                    <a:pt x="2334" y="810"/>
                    <a:pt x="4132" y="810"/>
                  </a:cubicBezTo>
                  <a:lnTo>
                    <a:pt x="37327" y="810"/>
                  </a:lnTo>
                  <a:cubicBezTo>
                    <a:pt x="37362" y="810"/>
                    <a:pt x="37398" y="775"/>
                    <a:pt x="37398" y="739"/>
                  </a:cubicBezTo>
                  <a:lnTo>
                    <a:pt x="37398" y="84"/>
                  </a:lnTo>
                  <a:cubicBezTo>
                    <a:pt x="37398" y="36"/>
                    <a:pt x="37362" y="1"/>
                    <a:pt x="37327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40"/>
            <p:cNvSpPr/>
            <p:nvPr/>
          </p:nvSpPr>
          <p:spPr>
            <a:xfrm>
              <a:off x="1348471" y="4618585"/>
              <a:ext cx="969221" cy="37082"/>
            </a:xfrm>
            <a:custGeom>
              <a:avLst/>
              <a:gdLst/>
              <a:ahLst/>
              <a:cxnLst/>
              <a:rect l="l" t="t" r="r" b="b"/>
              <a:pathLst>
                <a:path w="17146" h="656" extrusionOk="0">
                  <a:moveTo>
                    <a:pt x="394" y="1"/>
                  </a:moveTo>
                  <a:lnTo>
                    <a:pt x="1" y="656"/>
                  </a:lnTo>
                  <a:lnTo>
                    <a:pt x="17146" y="656"/>
                  </a:lnTo>
                  <a:lnTo>
                    <a:pt x="17146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40"/>
            <p:cNvSpPr/>
            <p:nvPr/>
          </p:nvSpPr>
          <p:spPr>
            <a:xfrm>
              <a:off x="1343779" y="4614572"/>
              <a:ext cx="977982" cy="45165"/>
            </a:xfrm>
            <a:custGeom>
              <a:avLst/>
              <a:gdLst/>
              <a:ahLst/>
              <a:cxnLst/>
              <a:rect l="l" t="t" r="r" b="b"/>
              <a:pathLst>
                <a:path w="17301" h="799" extrusionOk="0">
                  <a:moveTo>
                    <a:pt x="17157" y="143"/>
                  </a:moveTo>
                  <a:lnTo>
                    <a:pt x="17157" y="643"/>
                  </a:lnTo>
                  <a:lnTo>
                    <a:pt x="215" y="643"/>
                  </a:lnTo>
                  <a:lnTo>
                    <a:pt x="524" y="143"/>
                  </a:lnTo>
                  <a:close/>
                  <a:moveTo>
                    <a:pt x="477" y="0"/>
                  </a:moveTo>
                  <a:cubicBezTo>
                    <a:pt x="453" y="0"/>
                    <a:pt x="429" y="12"/>
                    <a:pt x="417" y="36"/>
                  </a:cubicBezTo>
                  <a:lnTo>
                    <a:pt x="12" y="679"/>
                  </a:lnTo>
                  <a:cubicBezTo>
                    <a:pt x="0" y="703"/>
                    <a:pt x="0" y="739"/>
                    <a:pt x="12" y="762"/>
                  </a:cubicBezTo>
                  <a:cubicBezTo>
                    <a:pt x="24" y="786"/>
                    <a:pt x="48" y="798"/>
                    <a:pt x="84" y="798"/>
                  </a:cubicBezTo>
                  <a:lnTo>
                    <a:pt x="17229" y="798"/>
                  </a:lnTo>
                  <a:cubicBezTo>
                    <a:pt x="17264" y="798"/>
                    <a:pt x="17300" y="762"/>
                    <a:pt x="17300" y="727"/>
                  </a:cubicBezTo>
                  <a:lnTo>
                    <a:pt x="17300" y="72"/>
                  </a:lnTo>
                  <a:cubicBezTo>
                    <a:pt x="17300" y="24"/>
                    <a:pt x="17264" y="0"/>
                    <a:pt x="1722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40"/>
            <p:cNvSpPr/>
            <p:nvPr/>
          </p:nvSpPr>
          <p:spPr>
            <a:xfrm>
              <a:off x="1602226" y="4201355"/>
              <a:ext cx="715469" cy="37026"/>
            </a:xfrm>
            <a:custGeom>
              <a:avLst/>
              <a:gdLst/>
              <a:ahLst/>
              <a:cxnLst/>
              <a:rect l="l" t="t" r="r" b="b"/>
              <a:pathLst>
                <a:path w="12657" h="655" extrusionOk="0">
                  <a:moveTo>
                    <a:pt x="405" y="0"/>
                  </a:moveTo>
                  <a:lnTo>
                    <a:pt x="0" y="655"/>
                  </a:lnTo>
                  <a:lnTo>
                    <a:pt x="12657" y="655"/>
                  </a:lnTo>
                  <a:lnTo>
                    <a:pt x="12657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40"/>
            <p:cNvSpPr/>
            <p:nvPr/>
          </p:nvSpPr>
          <p:spPr>
            <a:xfrm>
              <a:off x="1598156" y="4197285"/>
              <a:ext cx="723609" cy="45165"/>
            </a:xfrm>
            <a:custGeom>
              <a:avLst/>
              <a:gdLst/>
              <a:ahLst/>
              <a:cxnLst/>
              <a:rect l="l" t="t" r="r" b="b"/>
              <a:pathLst>
                <a:path w="12801" h="799" extrusionOk="0">
                  <a:moveTo>
                    <a:pt x="12657" y="144"/>
                  </a:moveTo>
                  <a:lnTo>
                    <a:pt x="12657" y="644"/>
                  </a:lnTo>
                  <a:lnTo>
                    <a:pt x="215" y="644"/>
                  </a:lnTo>
                  <a:lnTo>
                    <a:pt x="513" y="144"/>
                  </a:lnTo>
                  <a:close/>
                  <a:moveTo>
                    <a:pt x="477" y="1"/>
                  </a:moveTo>
                  <a:cubicBezTo>
                    <a:pt x="442" y="1"/>
                    <a:pt x="418" y="13"/>
                    <a:pt x="406" y="36"/>
                  </a:cubicBezTo>
                  <a:lnTo>
                    <a:pt x="13" y="691"/>
                  </a:lnTo>
                  <a:cubicBezTo>
                    <a:pt x="1" y="703"/>
                    <a:pt x="1" y="739"/>
                    <a:pt x="13" y="763"/>
                  </a:cubicBezTo>
                  <a:cubicBezTo>
                    <a:pt x="25" y="786"/>
                    <a:pt x="49" y="798"/>
                    <a:pt x="72" y="798"/>
                  </a:cubicBezTo>
                  <a:lnTo>
                    <a:pt x="12729" y="798"/>
                  </a:lnTo>
                  <a:cubicBezTo>
                    <a:pt x="12764" y="798"/>
                    <a:pt x="12800" y="763"/>
                    <a:pt x="12800" y="727"/>
                  </a:cubicBezTo>
                  <a:lnTo>
                    <a:pt x="12800" y="72"/>
                  </a:lnTo>
                  <a:cubicBezTo>
                    <a:pt x="12800" y="24"/>
                    <a:pt x="12764" y="1"/>
                    <a:pt x="1272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40"/>
            <p:cNvSpPr/>
            <p:nvPr/>
          </p:nvSpPr>
          <p:spPr>
            <a:xfrm>
              <a:off x="1366673" y="4315089"/>
              <a:ext cx="465787" cy="8762"/>
            </a:xfrm>
            <a:custGeom>
              <a:avLst/>
              <a:gdLst/>
              <a:ahLst/>
              <a:cxnLst/>
              <a:rect l="l" t="t" r="r" b="b"/>
              <a:pathLst>
                <a:path w="8240" h="155" extrusionOk="0">
                  <a:moveTo>
                    <a:pt x="72" y="0"/>
                  </a:moveTo>
                  <a:cubicBezTo>
                    <a:pt x="36" y="0"/>
                    <a:pt x="0" y="36"/>
                    <a:pt x="0" y="72"/>
                  </a:cubicBezTo>
                  <a:cubicBezTo>
                    <a:pt x="0" y="119"/>
                    <a:pt x="36" y="155"/>
                    <a:pt x="72" y="155"/>
                  </a:cubicBezTo>
                  <a:lnTo>
                    <a:pt x="8168" y="155"/>
                  </a:lnTo>
                  <a:cubicBezTo>
                    <a:pt x="8204" y="155"/>
                    <a:pt x="8239" y="119"/>
                    <a:pt x="8239" y="72"/>
                  </a:cubicBezTo>
                  <a:cubicBezTo>
                    <a:pt x="8239" y="36"/>
                    <a:pt x="8204" y="0"/>
                    <a:pt x="816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40"/>
            <p:cNvSpPr/>
            <p:nvPr/>
          </p:nvSpPr>
          <p:spPr>
            <a:xfrm>
              <a:off x="681495" y="4315089"/>
              <a:ext cx="566745" cy="8762"/>
            </a:xfrm>
            <a:custGeom>
              <a:avLst/>
              <a:gdLst/>
              <a:ahLst/>
              <a:cxnLst/>
              <a:rect l="l" t="t" r="r" b="b"/>
              <a:pathLst>
                <a:path w="10026" h="155" extrusionOk="0">
                  <a:moveTo>
                    <a:pt x="72" y="0"/>
                  </a:moveTo>
                  <a:cubicBezTo>
                    <a:pt x="36" y="0"/>
                    <a:pt x="1" y="36"/>
                    <a:pt x="1" y="72"/>
                  </a:cubicBezTo>
                  <a:cubicBezTo>
                    <a:pt x="1" y="119"/>
                    <a:pt x="36" y="155"/>
                    <a:pt x="72" y="155"/>
                  </a:cubicBezTo>
                  <a:lnTo>
                    <a:pt x="9942" y="155"/>
                  </a:lnTo>
                  <a:cubicBezTo>
                    <a:pt x="9990" y="155"/>
                    <a:pt x="10026" y="119"/>
                    <a:pt x="10026" y="72"/>
                  </a:cubicBezTo>
                  <a:cubicBezTo>
                    <a:pt x="10026" y="36"/>
                    <a:pt x="9990" y="0"/>
                    <a:pt x="994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40"/>
            <p:cNvSpPr/>
            <p:nvPr/>
          </p:nvSpPr>
          <p:spPr>
            <a:xfrm>
              <a:off x="1101499" y="4453694"/>
              <a:ext cx="712755" cy="8818"/>
            </a:xfrm>
            <a:custGeom>
              <a:avLst/>
              <a:gdLst/>
              <a:ahLst/>
              <a:cxnLst/>
              <a:rect l="l" t="t" r="r" b="b"/>
              <a:pathLst>
                <a:path w="12609" h="156" extrusionOk="0">
                  <a:moveTo>
                    <a:pt x="72" y="1"/>
                  </a:moveTo>
                  <a:cubicBezTo>
                    <a:pt x="24" y="1"/>
                    <a:pt x="0" y="37"/>
                    <a:pt x="0" y="84"/>
                  </a:cubicBezTo>
                  <a:cubicBezTo>
                    <a:pt x="0" y="120"/>
                    <a:pt x="24" y="156"/>
                    <a:pt x="72" y="156"/>
                  </a:cubicBezTo>
                  <a:lnTo>
                    <a:pt x="12537" y="156"/>
                  </a:lnTo>
                  <a:cubicBezTo>
                    <a:pt x="12573" y="156"/>
                    <a:pt x="12609" y="120"/>
                    <a:pt x="12609" y="84"/>
                  </a:cubicBezTo>
                  <a:cubicBezTo>
                    <a:pt x="12609" y="37"/>
                    <a:pt x="12573" y="1"/>
                    <a:pt x="12537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40"/>
            <p:cNvSpPr/>
            <p:nvPr/>
          </p:nvSpPr>
          <p:spPr>
            <a:xfrm>
              <a:off x="427796" y="4453694"/>
              <a:ext cx="565388" cy="8818"/>
            </a:xfrm>
            <a:custGeom>
              <a:avLst/>
              <a:gdLst/>
              <a:ahLst/>
              <a:cxnLst/>
              <a:rect l="l" t="t" r="r" b="b"/>
              <a:pathLst>
                <a:path w="10002" h="156" extrusionOk="0">
                  <a:moveTo>
                    <a:pt x="83" y="1"/>
                  </a:moveTo>
                  <a:cubicBezTo>
                    <a:pt x="36" y="1"/>
                    <a:pt x="0" y="37"/>
                    <a:pt x="0" y="84"/>
                  </a:cubicBezTo>
                  <a:cubicBezTo>
                    <a:pt x="0" y="120"/>
                    <a:pt x="36" y="156"/>
                    <a:pt x="83" y="156"/>
                  </a:cubicBezTo>
                  <a:lnTo>
                    <a:pt x="9918" y="156"/>
                  </a:lnTo>
                  <a:cubicBezTo>
                    <a:pt x="9966" y="156"/>
                    <a:pt x="10001" y="120"/>
                    <a:pt x="10001" y="84"/>
                  </a:cubicBezTo>
                  <a:cubicBezTo>
                    <a:pt x="10001" y="37"/>
                    <a:pt x="9966" y="1"/>
                    <a:pt x="9918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40"/>
            <p:cNvSpPr/>
            <p:nvPr/>
          </p:nvSpPr>
          <p:spPr>
            <a:xfrm>
              <a:off x="1038866" y="4531137"/>
              <a:ext cx="706085" cy="8762"/>
            </a:xfrm>
            <a:custGeom>
              <a:avLst/>
              <a:gdLst/>
              <a:ahLst/>
              <a:cxnLst/>
              <a:rect l="l" t="t" r="r" b="b"/>
              <a:pathLst>
                <a:path w="12491" h="155" extrusionOk="0">
                  <a:moveTo>
                    <a:pt x="72" y="0"/>
                  </a:moveTo>
                  <a:cubicBezTo>
                    <a:pt x="37" y="0"/>
                    <a:pt x="1" y="36"/>
                    <a:pt x="1" y="72"/>
                  </a:cubicBezTo>
                  <a:cubicBezTo>
                    <a:pt x="1" y="119"/>
                    <a:pt x="37" y="155"/>
                    <a:pt x="72" y="155"/>
                  </a:cubicBezTo>
                  <a:lnTo>
                    <a:pt x="12419" y="155"/>
                  </a:lnTo>
                  <a:cubicBezTo>
                    <a:pt x="12455" y="155"/>
                    <a:pt x="12491" y="119"/>
                    <a:pt x="12491" y="72"/>
                  </a:cubicBezTo>
                  <a:cubicBezTo>
                    <a:pt x="12491" y="36"/>
                    <a:pt x="12467" y="0"/>
                    <a:pt x="1241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40"/>
            <p:cNvSpPr/>
            <p:nvPr/>
          </p:nvSpPr>
          <p:spPr>
            <a:xfrm>
              <a:off x="568438" y="4387783"/>
              <a:ext cx="168282" cy="444928"/>
            </a:xfrm>
            <a:custGeom>
              <a:avLst/>
              <a:gdLst/>
              <a:ahLst/>
              <a:cxnLst/>
              <a:rect l="l" t="t" r="r" b="b"/>
              <a:pathLst>
                <a:path w="2977" h="7871" extrusionOk="0">
                  <a:moveTo>
                    <a:pt x="0" y="0"/>
                  </a:moveTo>
                  <a:lnTo>
                    <a:pt x="0" y="7870"/>
                  </a:lnTo>
                  <a:lnTo>
                    <a:pt x="1489" y="6025"/>
                  </a:lnTo>
                  <a:lnTo>
                    <a:pt x="2977" y="7870"/>
                  </a:lnTo>
                  <a:lnTo>
                    <a:pt x="2977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40"/>
            <p:cNvSpPr/>
            <p:nvPr/>
          </p:nvSpPr>
          <p:spPr>
            <a:xfrm>
              <a:off x="564368" y="4383713"/>
              <a:ext cx="176422" cy="453011"/>
            </a:xfrm>
            <a:custGeom>
              <a:avLst/>
              <a:gdLst/>
              <a:ahLst/>
              <a:cxnLst/>
              <a:rect l="l" t="t" r="r" b="b"/>
              <a:pathLst>
                <a:path w="3121" h="8014" extrusionOk="0">
                  <a:moveTo>
                    <a:pt x="2978" y="144"/>
                  </a:moveTo>
                  <a:lnTo>
                    <a:pt x="2978" y="7728"/>
                  </a:lnTo>
                  <a:lnTo>
                    <a:pt x="1620" y="6049"/>
                  </a:lnTo>
                  <a:cubicBezTo>
                    <a:pt x="1608" y="6037"/>
                    <a:pt x="1585" y="6025"/>
                    <a:pt x="1561" y="6025"/>
                  </a:cubicBezTo>
                  <a:cubicBezTo>
                    <a:pt x="1537" y="6025"/>
                    <a:pt x="1513" y="6037"/>
                    <a:pt x="1501" y="6049"/>
                  </a:cubicBezTo>
                  <a:lnTo>
                    <a:pt x="144" y="7728"/>
                  </a:lnTo>
                  <a:lnTo>
                    <a:pt x="144" y="144"/>
                  </a:lnTo>
                  <a:close/>
                  <a:moveTo>
                    <a:pt x="72" y="1"/>
                  </a:moveTo>
                  <a:cubicBezTo>
                    <a:pt x="25" y="1"/>
                    <a:pt x="1" y="36"/>
                    <a:pt x="1" y="72"/>
                  </a:cubicBezTo>
                  <a:lnTo>
                    <a:pt x="1" y="7942"/>
                  </a:lnTo>
                  <a:cubicBezTo>
                    <a:pt x="1" y="7966"/>
                    <a:pt x="13" y="8002"/>
                    <a:pt x="49" y="8014"/>
                  </a:cubicBezTo>
                  <a:cubicBezTo>
                    <a:pt x="72" y="8014"/>
                    <a:pt x="108" y="8014"/>
                    <a:pt x="132" y="7990"/>
                  </a:cubicBezTo>
                  <a:lnTo>
                    <a:pt x="1561" y="6216"/>
                  </a:lnTo>
                  <a:lnTo>
                    <a:pt x="2989" y="7990"/>
                  </a:lnTo>
                  <a:cubicBezTo>
                    <a:pt x="3013" y="8002"/>
                    <a:pt x="3025" y="8014"/>
                    <a:pt x="3049" y="8014"/>
                  </a:cubicBezTo>
                  <a:lnTo>
                    <a:pt x="3073" y="8014"/>
                  </a:lnTo>
                  <a:cubicBezTo>
                    <a:pt x="3109" y="8002"/>
                    <a:pt x="3120" y="7966"/>
                    <a:pt x="3120" y="7942"/>
                  </a:cubicBezTo>
                  <a:lnTo>
                    <a:pt x="3120" y="72"/>
                  </a:lnTo>
                  <a:cubicBezTo>
                    <a:pt x="3120" y="36"/>
                    <a:pt x="3097" y="1"/>
                    <a:pt x="304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40"/>
            <p:cNvSpPr/>
            <p:nvPr/>
          </p:nvSpPr>
          <p:spPr>
            <a:xfrm>
              <a:off x="706423" y="4636109"/>
              <a:ext cx="8140" cy="61276"/>
            </a:xfrm>
            <a:custGeom>
              <a:avLst/>
              <a:gdLst/>
              <a:ahLst/>
              <a:cxnLst/>
              <a:rect l="l" t="t" r="r" b="b"/>
              <a:pathLst>
                <a:path w="144" h="1084" extrusionOk="0">
                  <a:moveTo>
                    <a:pt x="72" y="0"/>
                  </a:moveTo>
                  <a:cubicBezTo>
                    <a:pt x="36" y="0"/>
                    <a:pt x="0" y="36"/>
                    <a:pt x="0" y="84"/>
                  </a:cubicBezTo>
                  <a:lnTo>
                    <a:pt x="0" y="1013"/>
                  </a:lnTo>
                  <a:cubicBezTo>
                    <a:pt x="0" y="1060"/>
                    <a:pt x="36" y="1084"/>
                    <a:pt x="72" y="1084"/>
                  </a:cubicBezTo>
                  <a:cubicBezTo>
                    <a:pt x="119" y="1084"/>
                    <a:pt x="143" y="1060"/>
                    <a:pt x="143" y="1013"/>
                  </a:cubicBezTo>
                  <a:lnTo>
                    <a:pt x="143" y="84"/>
                  </a:lnTo>
                  <a:cubicBezTo>
                    <a:pt x="143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40"/>
            <p:cNvSpPr/>
            <p:nvPr/>
          </p:nvSpPr>
          <p:spPr>
            <a:xfrm>
              <a:off x="633728" y="4402593"/>
              <a:ext cx="80834" cy="212035"/>
            </a:xfrm>
            <a:custGeom>
              <a:avLst/>
              <a:gdLst/>
              <a:ahLst/>
              <a:cxnLst/>
              <a:rect l="l" t="t" r="r" b="b"/>
              <a:pathLst>
                <a:path w="1430" h="3751" extrusionOk="0">
                  <a:moveTo>
                    <a:pt x="72" y="0"/>
                  </a:moveTo>
                  <a:cubicBezTo>
                    <a:pt x="24" y="0"/>
                    <a:pt x="0" y="36"/>
                    <a:pt x="0" y="83"/>
                  </a:cubicBezTo>
                  <a:cubicBezTo>
                    <a:pt x="0" y="119"/>
                    <a:pt x="24" y="155"/>
                    <a:pt x="72" y="155"/>
                  </a:cubicBezTo>
                  <a:lnTo>
                    <a:pt x="1286" y="155"/>
                  </a:lnTo>
                  <a:lnTo>
                    <a:pt x="1286" y="3667"/>
                  </a:lnTo>
                  <a:cubicBezTo>
                    <a:pt x="1286" y="3715"/>
                    <a:pt x="1322" y="3750"/>
                    <a:pt x="1358" y="3750"/>
                  </a:cubicBezTo>
                  <a:cubicBezTo>
                    <a:pt x="1405" y="3750"/>
                    <a:pt x="1429" y="3715"/>
                    <a:pt x="1429" y="3667"/>
                  </a:cubicBezTo>
                  <a:lnTo>
                    <a:pt x="1429" y="83"/>
                  </a:lnTo>
                  <a:cubicBezTo>
                    <a:pt x="1429" y="36"/>
                    <a:pt x="1405" y="0"/>
                    <a:pt x="135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2" name="Google Shape;743;p29">
            <a:extLst>
              <a:ext uri="{FF2B5EF4-FFF2-40B4-BE49-F238E27FC236}">
                <a16:creationId xmlns:a16="http://schemas.microsoft.com/office/drawing/2014/main" id="{05AA4FBC-935A-2C41-9458-6C0970A5F74B}"/>
              </a:ext>
            </a:extLst>
          </p:cNvPr>
          <p:cNvSpPr txBox="1">
            <a:spLocks/>
          </p:cNvSpPr>
          <p:nvPr/>
        </p:nvSpPr>
        <p:spPr>
          <a:xfrm>
            <a:off x="725980" y="1006770"/>
            <a:ext cx="6909744" cy="32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loo 2"/>
              <a:buNone/>
              <a:defRPr sz="16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2400" dirty="0"/>
              <a:t>Problem described in mathematics where there are two signals (i.e., sources) that you must disentangle from one another. But how do we go about solving this problem?</a:t>
            </a:r>
          </a:p>
        </p:txBody>
      </p:sp>
    </p:spTree>
    <p:extLst>
      <p:ext uri="{BB962C8B-B14F-4D97-AF65-F5344CB8AC3E}">
        <p14:creationId xmlns:p14="http://schemas.microsoft.com/office/powerpoint/2010/main" val="42881273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p40"/>
          <p:cNvSpPr txBox="1">
            <a:spLocks noGrp="1"/>
          </p:cNvSpPr>
          <p:nvPr>
            <p:ph type="title"/>
          </p:nvPr>
        </p:nvSpPr>
        <p:spPr>
          <a:xfrm>
            <a:off x="697475" y="586657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Blind Source Separation Problem</a:t>
            </a:r>
            <a:endParaRPr dirty="0"/>
          </a:p>
        </p:txBody>
      </p:sp>
      <p:sp>
        <p:nvSpPr>
          <p:cNvPr id="1017" name="Google Shape;1017;p40"/>
          <p:cNvSpPr/>
          <p:nvPr/>
        </p:nvSpPr>
        <p:spPr>
          <a:xfrm>
            <a:off x="7904030" y="1176516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4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8" name="Google Shape;1018;p40"/>
          <p:cNvSpPr/>
          <p:nvPr/>
        </p:nvSpPr>
        <p:spPr>
          <a:xfrm>
            <a:off x="8510127" y="1827945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9" name="Google Shape;1019;p40"/>
          <p:cNvSpPr/>
          <p:nvPr/>
        </p:nvSpPr>
        <p:spPr>
          <a:xfrm>
            <a:off x="7635724" y="165652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0" name="Google Shape;1020;p40"/>
          <p:cNvSpPr/>
          <p:nvPr/>
        </p:nvSpPr>
        <p:spPr>
          <a:xfrm>
            <a:off x="8510120" y="725936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21" name="Google Shape;1021;p40"/>
          <p:cNvGrpSpPr/>
          <p:nvPr/>
        </p:nvGrpSpPr>
        <p:grpSpPr>
          <a:xfrm>
            <a:off x="106204" y="4196623"/>
            <a:ext cx="2348965" cy="1047005"/>
            <a:chOff x="207675" y="4196607"/>
            <a:chExt cx="2114090" cy="942314"/>
          </a:xfrm>
        </p:grpSpPr>
        <p:sp>
          <p:nvSpPr>
            <p:cNvPr id="1022" name="Google Shape;1022;p40"/>
            <p:cNvSpPr/>
            <p:nvPr/>
          </p:nvSpPr>
          <p:spPr>
            <a:xfrm>
              <a:off x="252785" y="4693315"/>
              <a:ext cx="2033294" cy="380317"/>
            </a:xfrm>
            <a:custGeom>
              <a:avLst/>
              <a:gdLst/>
              <a:ahLst/>
              <a:cxnLst/>
              <a:rect l="l" t="t" r="r" b="b"/>
              <a:pathLst>
                <a:path w="35970" h="6728" extrusionOk="0">
                  <a:moveTo>
                    <a:pt x="3334" y="1"/>
                  </a:moveTo>
                  <a:cubicBezTo>
                    <a:pt x="1489" y="1"/>
                    <a:pt x="0" y="1489"/>
                    <a:pt x="0" y="3334"/>
                  </a:cubicBezTo>
                  <a:lnTo>
                    <a:pt x="0" y="3406"/>
                  </a:lnTo>
                  <a:cubicBezTo>
                    <a:pt x="0" y="5239"/>
                    <a:pt x="1489" y="6728"/>
                    <a:pt x="3334" y="6728"/>
                  </a:cubicBezTo>
                  <a:lnTo>
                    <a:pt x="35969" y="6728"/>
                  </a:lnTo>
                  <a:lnTo>
                    <a:pt x="35969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40"/>
            <p:cNvSpPr/>
            <p:nvPr/>
          </p:nvSpPr>
          <p:spPr>
            <a:xfrm>
              <a:off x="248714" y="4689301"/>
              <a:ext cx="2041378" cy="389022"/>
            </a:xfrm>
            <a:custGeom>
              <a:avLst/>
              <a:gdLst/>
              <a:ahLst/>
              <a:cxnLst/>
              <a:rect l="l" t="t" r="r" b="b"/>
              <a:pathLst>
                <a:path w="36113" h="6882" extrusionOk="0">
                  <a:moveTo>
                    <a:pt x="35958" y="143"/>
                  </a:moveTo>
                  <a:lnTo>
                    <a:pt x="35958" y="6727"/>
                  </a:lnTo>
                  <a:lnTo>
                    <a:pt x="3406" y="6727"/>
                  </a:lnTo>
                  <a:cubicBezTo>
                    <a:pt x="1608" y="6727"/>
                    <a:pt x="144" y="5263"/>
                    <a:pt x="144" y="3477"/>
                  </a:cubicBezTo>
                  <a:lnTo>
                    <a:pt x="144" y="3405"/>
                  </a:lnTo>
                  <a:cubicBezTo>
                    <a:pt x="144" y="1607"/>
                    <a:pt x="1608" y="143"/>
                    <a:pt x="3406" y="143"/>
                  </a:cubicBezTo>
                  <a:close/>
                  <a:moveTo>
                    <a:pt x="3406" y="0"/>
                  </a:moveTo>
                  <a:cubicBezTo>
                    <a:pt x="1525" y="0"/>
                    <a:pt x="1" y="1524"/>
                    <a:pt x="1" y="3405"/>
                  </a:cubicBezTo>
                  <a:lnTo>
                    <a:pt x="1" y="3477"/>
                  </a:lnTo>
                  <a:cubicBezTo>
                    <a:pt x="1" y="5346"/>
                    <a:pt x="1525" y="6882"/>
                    <a:pt x="3406" y="6882"/>
                  </a:cubicBezTo>
                  <a:lnTo>
                    <a:pt x="36041" y="6882"/>
                  </a:lnTo>
                  <a:cubicBezTo>
                    <a:pt x="36077" y="6882"/>
                    <a:pt x="36113" y="6846"/>
                    <a:pt x="36113" y="6799"/>
                  </a:cubicBezTo>
                  <a:lnTo>
                    <a:pt x="36113" y="72"/>
                  </a:lnTo>
                  <a:cubicBezTo>
                    <a:pt x="36113" y="36"/>
                    <a:pt x="36077" y="0"/>
                    <a:pt x="36041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40"/>
            <p:cNvSpPr/>
            <p:nvPr/>
          </p:nvSpPr>
          <p:spPr>
            <a:xfrm>
              <a:off x="211745" y="4656289"/>
              <a:ext cx="2105932" cy="454368"/>
            </a:xfrm>
            <a:custGeom>
              <a:avLst/>
              <a:gdLst/>
              <a:ahLst/>
              <a:cxnLst/>
              <a:rect l="l" t="t" r="r" b="b"/>
              <a:pathLst>
                <a:path w="37255" h="8038" extrusionOk="0">
                  <a:moveTo>
                    <a:pt x="4024" y="1"/>
                  </a:moveTo>
                  <a:cubicBezTo>
                    <a:pt x="1798" y="1"/>
                    <a:pt x="0" y="1799"/>
                    <a:pt x="0" y="4025"/>
                  </a:cubicBezTo>
                  <a:cubicBezTo>
                    <a:pt x="0" y="6240"/>
                    <a:pt x="1810" y="8037"/>
                    <a:pt x="4024" y="8037"/>
                  </a:cubicBezTo>
                  <a:lnTo>
                    <a:pt x="37255" y="8037"/>
                  </a:lnTo>
                  <a:lnTo>
                    <a:pt x="37255" y="7383"/>
                  </a:lnTo>
                  <a:lnTo>
                    <a:pt x="4060" y="7383"/>
                  </a:lnTo>
                  <a:cubicBezTo>
                    <a:pt x="2215" y="7383"/>
                    <a:pt x="726" y="5894"/>
                    <a:pt x="726" y="4049"/>
                  </a:cubicBezTo>
                  <a:lnTo>
                    <a:pt x="726" y="3989"/>
                  </a:lnTo>
                  <a:cubicBezTo>
                    <a:pt x="726" y="2144"/>
                    <a:pt x="2215" y="656"/>
                    <a:pt x="4060" y="656"/>
                  </a:cubicBezTo>
                  <a:lnTo>
                    <a:pt x="37255" y="656"/>
                  </a:lnTo>
                  <a:lnTo>
                    <a:pt x="37255" y="1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40"/>
            <p:cNvSpPr/>
            <p:nvPr/>
          </p:nvSpPr>
          <p:spPr>
            <a:xfrm>
              <a:off x="207675" y="4652276"/>
              <a:ext cx="2114072" cy="462395"/>
            </a:xfrm>
            <a:custGeom>
              <a:avLst/>
              <a:gdLst/>
              <a:ahLst/>
              <a:cxnLst/>
              <a:rect l="l" t="t" r="r" b="b"/>
              <a:pathLst>
                <a:path w="37399" h="8180" extrusionOk="0">
                  <a:moveTo>
                    <a:pt x="37255" y="155"/>
                  </a:moveTo>
                  <a:lnTo>
                    <a:pt x="37255" y="655"/>
                  </a:lnTo>
                  <a:lnTo>
                    <a:pt x="4132" y="655"/>
                  </a:lnTo>
                  <a:cubicBezTo>
                    <a:pt x="2251" y="655"/>
                    <a:pt x="727" y="2179"/>
                    <a:pt x="727" y="4060"/>
                  </a:cubicBezTo>
                  <a:lnTo>
                    <a:pt x="727" y="4132"/>
                  </a:lnTo>
                  <a:cubicBezTo>
                    <a:pt x="727" y="6001"/>
                    <a:pt x="2251" y="7537"/>
                    <a:pt x="4132" y="7537"/>
                  </a:cubicBezTo>
                  <a:lnTo>
                    <a:pt x="37255" y="7537"/>
                  </a:lnTo>
                  <a:lnTo>
                    <a:pt x="37255" y="8037"/>
                  </a:lnTo>
                  <a:lnTo>
                    <a:pt x="4096" y="8037"/>
                  </a:lnTo>
                  <a:cubicBezTo>
                    <a:pt x="1918" y="8037"/>
                    <a:pt x="155" y="6263"/>
                    <a:pt x="155" y="4096"/>
                  </a:cubicBezTo>
                  <a:cubicBezTo>
                    <a:pt x="155" y="1917"/>
                    <a:pt x="1918" y="155"/>
                    <a:pt x="4096" y="155"/>
                  </a:cubicBezTo>
                  <a:close/>
                  <a:moveTo>
                    <a:pt x="4096" y="0"/>
                  </a:moveTo>
                  <a:cubicBezTo>
                    <a:pt x="1834" y="0"/>
                    <a:pt x="1" y="1834"/>
                    <a:pt x="1" y="4096"/>
                  </a:cubicBezTo>
                  <a:cubicBezTo>
                    <a:pt x="1" y="6346"/>
                    <a:pt x="1834" y="8180"/>
                    <a:pt x="4096" y="8180"/>
                  </a:cubicBezTo>
                  <a:lnTo>
                    <a:pt x="37327" y="8180"/>
                  </a:lnTo>
                  <a:cubicBezTo>
                    <a:pt x="37362" y="8180"/>
                    <a:pt x="37398" y="8156"/>
                    <a:pt x="37398" y="8108"/>
                  </a:cubicBezTo>
                  <a:lnTo>
                    <a:pt x="37398" y="7454"/>
                  </a:lnTo>
                  <a:cubicBezTo>
                    <a:pt x="37398" y="7418"/>
                    <a:pt x="37362" y="7382"/>
                    <a:pt x="37327" y="7382"/>
                  </a:cubicBezTo>
                  <a:lnTo>
                    <a:pt x="4132" y="7382"/>
                  </a:lnTo>
                  <a:cubicBezTo>
                    <a:pt x="2334" y="7382"/>
                    <a:pt x="870" y="5918"/>
                    <a:pt x="870" y="4132"/>
                  </a:cubicBezTo>
                  <a:lnTo>
                    <a:pt x="870" y="4060"/>
                  </a:lnTo>
                  <a:cubicBezTo>
                    <a:pt x="870" y="2262"/>
                    <a:pt x="2334" y="798"/>
                    <a:pt x="4132" y="798"/>
                  </a:cubicBezTo>
                  <a:lnTo>
                    <a:pt x="37327" y="798"/>
                  </a:lnTo>
                  <a:cubicBezTo>
                    <a:pt x="37362" y="798"/>
                    <a:pt x="37398" y="774"/>
                    <a:pt x="37398" y="727"/>
                  </a:cubicBezTo>
                  <a:lnTo>
                    <a:pt x="37398" y="72"/>
                  </a:lnTo>
                  <a:cubicBezTo>
                    <a:pt x="37398" y="36"/>
                    <a:pt x="37362" y="0"/>
                    <a:pt x="3732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40"/>
            <p:cNvSpPr/>
            <p:nvPr/>
          </p:nvSpPr>
          <p:spPr>
            <a:xfrm>
              <a:off x="1070522" y="5073576"/>
              <a:ext cx="1247166" cy="37082"/>
            </a:xfrm>
            <a:custGeom>
              <a:avLst/>
              <a:gdLst/>
              <a:ahLst/>
              <a:cxnLst/>
              <a:rect l="l" t="t" r="r" b="b"/>
              <a:pathLst>
                <a:path w="22063" h="656" extrusionOk="0">
                  <a:moveTo>
                    <a:pt x="405" y="1"/>
                  </a:moveTo>
                  <a:lnTo>
                    <a:pt x="0" y="655"/>
                  </a:lnTo>
                  <a:lnTo>
                    <a:pt x="22063" y="655"/>
                  </a:lnTo>
                  <a:lnTo>
                    <a:pt x="22063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40"/>
            <p:cNvSpPr/>
            <p:nvPr/>
          </p:nvSpPr>
          <p:spPr>
            <a:xfrm>
              <a:off x="1066508" y="5069562"/>
              <a:ext cx="1255250" cy="45109"/>
            </a:xfrm>
            <a:custGeom>
              <a:avLst/>
              <a:gdLst/>
              <a:ahLst/>
              <a:cxnLst/>
              <a:rect l="l" t="t" r="r" b="b"/>
              <a:pathLst>
                <a:path w="22206" h="798" extrusionOk="0">
                  <a:moveTo>
                    <a:pt x="22062" y="155"/>
                  </a:moveTo>
                  <a:lnTo>
                    <a:pt x="22062" y="655"/>
                  </a:lnTo>
                  <a:lnTo>
                    <a:pt x="214" y="655"/>
                  </a:lnTo>
                  <a:lnTo>
                    <a:pt x="512" y="155"/>
                  </a:lnTo>
                  <a:close/>
                  <a:moveTo>
                    <a:pt x="476" y="0"/>
                  </a:moveTo>
                  <a:cubicBezTo>
                    <a:pt x="452" y="0"/>
                    <a:pt x="429" y="12"/>
                    <a:pt x="405" y="36"/>
                  </a:cubicBezTo>
                  <a:lnTo>
                    <a:pt x="12" y="691"/>
                  </a:lnTo>
                  <a:cubicBezTo>
                    <a:pt x="0" y="714"/>
                    <a:pt x="0" y="738"/>
                    <a:pt x="12" y="762"/>
                  </a:cubicBezTo>
                  <a:cubicBezTo>
                    <a:pt x="24" y="786"/>
                    <a:pt x="48" y="798"/>
                    <a:pt x="71" y="798"/>
                  </a:cubicBezTo>
                  <a:lnTo>
                    <a:pt x="22134" y="798"/>
                  </a:lnTo>
                  <a:cubicBezTo>
                    <a:pt x="22169" y="798"/>
                    <a:pt x="22205" y="774"/>
                    <a:pt x="22205" y="726"/>
                  </a:cubicBezTo>
                  <a:lnTo>
                    <a:pt x="22205" y="72"/>
                  </a:lnTo>
                  <a:cubicBezTo>
                    <a:pt x="22205" y="36"/>
                    <a:pt x="22169" y="0"/>
                    <a:pt x="2213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40"/>
            <p:cNvSpPr/>
            <p:nvPr/>
          </p:nvSpPr>
          <p:spPr>
            <a:xfrm>
              <a:off x="1324955" y="4656289"/>
              <a:ext cx="992736" cy="37082"/>
            </a:xfrm>
            <a:custGeom>
              <a:avLst/>
              <a:gdLst/>
              <a:ahLst/>
              <a:cxnLst/>
              <a:rect l="l" t="t" r="r" b="b"/>
              <a:pathLst>
                <a:path w="17562" h="656" extrusionOk="0">
                  <a:moveTo>
                    <a:pt x="405" y="1"/>
                  </a:moveTo>
                  <a:lnTo>
                    <a:pt x="0" y="656"/>
                  </a:lnTo>
                  <a:lnTo>
                    <a:pt x="17562" y="656"/>
                  </a:lnTo>
                  <a:lnTo>
                    <a:pt x="17562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40"/>
            <p:cNvSpPr/>
            <p:nvPr/>
          </p:nvSpPr>
          <p:spPr>
            <a:xfrm>
              <a:off x="1320207" y="4652276"/>
              <a:ext cx="1001554" cy="45109"/>
            </a:xfrm>
            <a:custGeom>
              <a:avLst/>
              <a:gdLst/>
              <a:ahLst/>
              <a:cxnLst/>
              <a:rect l="l" t="t" r="r" b="b"/>
              <a:pathLst>
                <a:path w="17718" h="798" extrusionOk="0">
                  <a:moveTo>
                    <a:pt x="17574" y="155"/>
                  </a:moveTo>
                  <a:lnTo>
                    <a:pt x="17574" y="655"/>
                  </a:lnTo>
                  <a:lnTo>
                    <a:pt x="215" y="655"/>
                  </a:lnTo>
                  <a:lnTo>
                    <a:pt x="525" y="155"/>
                  </a:lnTo>
                  <a:close/>
                  <a:moveTo>
                    <a:pt x="477" y="0"/>
                  </a:moveTo>
                  <a:cubicBezTo>
                    <a:pt x="453" y="0"/>
                    <a:pt x="429" y="12"/>
                    <a:pt x="417" y="36"/>
                  </a:cubicBezTo>
                  <a:lnTo>
                    <a:pt x="25" y="691"/>
                  </a:lnTo>
                  <a:cubicBezTo>
                    <a:pt x="13" y="715"/>
                    <a:pt x="1" y="738"/>
                    <a:pt x="25" y="762"/>
                  </a:cubicBezTo>
                  <a:cubicBezTo>
                    <a:pt x="36" y="786"/>
                    <a:pt x="60" y="798"/>
                    <a:pt x="84" y="798"/>
                  </a:cubicBezTo>
                  <a:lnTo>
                    <a:pt x="17646" y="798"/>
                  </a:lnTo>
                  <a:cubicBezTo>
                    <a:pt x="17681" y="798"/>
                    <a:pt x="17717" y="774"/>
                    <a:pt x="17717" y="727"/>
                  </a:cubicBezTo>
                  <a:lnTo>
                    <a:pt x="17717" y="72"/>
                  </a:lnTo>
                  <a:cubicBezTo>
                    <a:pt x="17717" y="36"/>
                    <a:pt x="17681" y="0"/>
                    <a:pt x="17646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40"/>
            <p:cNvSpPr/>
            <p:nvPr/>
          </p:nvSpPr>
          <p:spPr>
            <a:xfrm>
              <a:off x="746785" y="4879743"/>
              <a:ext cx="1207484" cy="8140"/>
            </a:xfrm>
            <a:custGeom>
              <a:avLst/>
              <a:gdLst/>
              <a:ahLst/>
              <a:cxnLst/>
              <a:rect l="l" t="t" r="r" b="b"/>
              <a:pathLst>
                <a:path w="21361" h="144" extrusionOk="0">
                  <a:moveTo>
                    <a:pt x="72" y="1"/>
                  </a:moveTo>
                  <a:cubicBezTo>
                    <a:pt x="36" y="1"/>
                    <a:pt x="1" y="24"/>
                    <a:pt x="1" y="72"/>
                  </a:cubicBezTo>
                  <a:cubicBezTo>
                    <a:pt x="1" y="108"/>
                    <a:pt x="36" y="143"/>
                    <a:pt x="72" y="143"/>
                  </a:cubicBezTo>
                  <a:lnTo>
                    <a:pt x="21289" y="143"/>
                  </a:lnTo>
                  <a:cubicBezTo>
                    <a:pt x="21325" y="143"/>
                    <a:pt x="21360" y="108"/>
                    <a:pt x="21360" y="72"/>
                  </a:cubicBezTo>
                  <a:cubicBezTo>
                    <a:pt x="21360" y="24"/>
                    <a:pt x="21325" y="1"/>
                    <a:pt x="2128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40"/>
            <p:cNvSpPr/>
            <p:nvPr/>
          </p:nvSpPr>
          <p:spPr>
            <a:xfrm>
              <a:off x="467479" y="4879743"/>
              <a:ext cx="182471" cy="8140"/>
            </a:xfrm>
            <a:custGeom>
              <a:avLst/>
              <a:gdLst/>
              <a:ahLst/>
              <a:cxnLst/>
              <a:rect l="l" t="t" r="r" b="b"/>
              <a:pathLst>
                <a:path w="3228" h="144" extrusionOk="0">
                  <a:moveTo>
                    <a:pt x="72" y="1"/>
                  </a:moveTo>
                  <a:cubicBezTo>
                    <a:pt x="36" y="1"/>
                    <a:pt x="0" y="24"/>
                    <a:pt x="0" y="72"/>
                  </a:cubicBezTo>
                  <a:cubicBezTo>
                    <a:pt x="0" y="108"/>
                    <a:pt x="36" y="143"/>
                    <a:pt x="72" y="143"/>
                  </a:cubicBezTo>
                  <a:lnTo>
                    <a:pt x="3144" y="143"/>
                  </a:lnTo>
                  <a:cubicBezTo>
                    <a:pt x="3191" y="143"/>
                    <a:pt x="3227" y="108"/>
                    <a:pt x="3227" y="72"/>
                  </a:cubicBezTo>
                  <a:cubicBezTo>
                    <a:pt x="3227" y="24"/>
                    <a:pt x="3191" y="1"/>
                    <a:pt x="314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40"/>
            <p:cNvSpPr/>
            <p:nvPr/>
          </p:nvSpPr>
          <p:spPr>
            <a:xfrm>
              <a:off x="732653" y="4996868"/>
              <a:ext cx="873633" cy="8762"/>
            </a:xfrm>
            <a:custGeom>
              <a:avLst/>
              <a:gdLst/>
              <a:ahLst/>
              <a:cxnLst/>
              <a:rect l="l" t="t" r="r" b="b"/>
              <a:pathLst>
                <a:path w="15455" h="155" extrusionOk="0">
                  <a:moveTo>
                    <a:pt x="72" y="0"/>
                  </a:moveTo>
                  <a:cubicBezTo>
                    <a:pt x="36" y="0"/>
                    <a:pt x="1" y="36"/>
                    <a:pt x="1" y="84"/>
                  </a:cubicBezTo>
                  <a:cubicBezTo>
                    <a:pt x="1" y="119"/>
                    <a:pt x="36" y="155"/>
                    <a:pt x="72" y="155"/>
                  </a:cubicBezTo>
                  <a:lnTo>
                    <a:pt x="15372" y="155"/>
                  </a:lnTo>
                  <a:cubicBezTo>
                    <a:pt x="15419" y="155"/>
                    <a:pt x="15455" y="119"/>
                    <a:pt x="15455" y="84"/>
                  </a:cubicBezTo>
                  <a:cubicBezTo>
                    <a:pt x="15455" y="36"/>
                    <a:pt x="15419" y="0"/>
                    <a:pt x="1537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40"/>
            <p:cNvSpPr/>
            <p:nvPr/>
          </p:nvSpPr>
          <p:spPr>
            <a:xfrm>
              <a:off x="1066508" y="4735710"/>
              <a:ext cx="370877" cy="8140"/>
            </a:xfrm>
            <a:custGeom>
              <a:avLst/>
              <a:gdLst/>
              <a:ahLst/>
              <a:cxnLst/>
              <a:rect l="l" t="t" r="r" b="b"/>
              <a:pathLst>
                <a:path w="6561" h="144" extrusionOk="0">
                  <a:moveTo>
                    <a:pt x="71" y="1"/>
                  </a:moveTo>
                  <a:cubicBezTo>
                    <a:pt x="36" y="1"/>
                    <a:pt x="0" y="36"/>
                    <a:pt x="0" y="72"/>
                  </a:cubicBezTo>
                  <a:cubicBezTo>
                    <a:pt x="0" y="120"/>
                    <a:pt x="36" y="143"/>
                    <a:pt x="71" y="143"/>
                  </a:cubicBezTo>
                  <a:lnTo>
                    <a:pt x="6489" y="143"/>
                  </a:lnTo>
                  <a:cubicBezTo>
                    <a:pt x="6525" y="143"/>
                    <a:pt x="6560" y="120"/>
                    <a:pt x="6560" y="72"/>
                  </a:cubicBezTo>
                  <a:cubicBezTo>
                    <a:pt x="6560" y="36"/>
                    <a:pt x="6525" y="1"/>
                    <a:pt x="648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40"/>
            <p:cNvSpPr/>
            <p:nvPr/>
          </p:nvSpPr>
          <p:spPr>
            <a:xfrm>
              <a:off x="838982" y="4789581"/>
              <a:ext cx="173031" cy="345270"/>
            </a:xfrm>
            <a:custGeom>
              <a:avLst/>
              <a:gdLst/>
              <a:ahLst/>
              <a:cxnLst/>
              <a:rect l="l" t="t" r="r" b="b"/>
              <a:pathLst>
                <a:path w="3061" h="6108" extrusionOk="0">
                  <a:moveTo>
                    <a:pt x="1" y="0"/>
                  </a:moveTo>
                  <a:lnTo>
                    <a:pt x="1" y="6108"/>
                  </a:lnTo>
                  <a:lnTo>
                    <a:pt x="1525" y="4263"/>
                  </a:lnTo>
                  <a:lnTo>
                    <a:pt x="3061" y="6108"/>
                  </a:lnTo>
                  <a:lnTo>
                    <a:pt x="306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40"/>
            <p:cNvSpPr/>
            <p:nvPr/>
          </p:nvSpPr>
          <p:spPr>
            <a:xfrm>
              <a:off x="834969" y="4785511"/>
              <a:ext cx="181114" cy="353410"/>
            </a:xfrm>
            <a:custGeom>
              <a:avLst/>
              <a:gdLst/>
              <a:ahLst/>
              <a:cxnLst/>
              <a:rect l="l" t="t" r="r" b="b"/>
              <a:pathLst>
                <a:path w="3204" h="6252" extrusionOk="0">
                  <a:moveTo>
                    <a:pt x="3048" y="144"/>
                  </a:moveTo>
                  <a:lnTo>
                    <a:pt x="3048" y="5966"/>
                  </a:lnTo>
                  <a:lnTo>
                    <a:pt x="1655" y="4287"/>
                  </a:lnTo>
                  <a:cubicBezTo>
                    <a:pt x="1643" y="4275"/>
                    <a:pt x="1620" y="4263"/>
                    <a:pt x="1596" y="4263"/>
                  </a:cubicBezTo>
                  <a:cubicBezTo>
                    <a:pt x="1572" y="4263"/>
                    <a:pt x="1560" y="4275"/>
                    <a:pt x="1536" y="4287"/>
                  </a:cubicBezTo>
                  <a:lnTo>
                    <a:pt x="143" y="5966"/>
                  </a:lnTo>
                  <a:lnTo>
                    <a:pt x="143" y="144"/>
                  </a:lnTo>
                  <a:close/>
                  <a:moveTo>
                    <a:pt x="72" y="1"/>
                  </a:moveTo>
                  <a:cubicBezTo>
                    <a:pt x="24" y="1"/>
                    <a:pt x="0" y="36"/>
                    <a:pt x="0" y="72"/>
                  </a:cubicBezTo>
                  <a:lnTo>
                    <a:pt x="0" y="6180"/>
                  </a:lnTo>
                  <a:cubicBezTo>
                    <a:pt x="0" y="6204"/>
                    <a:pt x="12" y="6240"/>
                    <a:pt x="48" y="6240"/>
                  </a:cubicBezTo>
                  <a:cubicBezTo>
                    <a:pt x="58" y="6244"/>
                    <a:pt x="70" y="6247"/>
                    <a:pt x="82" y="6247"/>
                  </a:cubicBezTo>
                  <a:cubicBezTo>
                    <a:pt x="99" y="6247"/>
                    <a:pt x="117" y="6242"/>
                    <a:pt x="131" y="6228"/>
                  </a:cubicBezTo>
                  <a:lnTo>
                    <a:pt x="1596" y="4454"/>
                  </a:lnTo>
                  <a:lnTo>
                    <a:pt x="3072" y="6228"/>
                  </a:lnTo>
                  <a:cubicBezTo>
                    <a:pt x="3084" y="6240"/>
                    <a:pt x="3108" y="6251"/>
                    <a:pt x="3132" y="6251"/>
                  </a:cubicBezTo>
                  <a:cubicBezTo>
                    <a:pt x="3132" y="6251"/>
                    <a:pt x="3144" y="6251"/>
                    <a:pt x="3155" y="6240"/>
                  </a:cubicBezTo>
                  <a:cubicBezTo>
                    <a:pt x="3179" y="6240"/>
                    <a:pt x="3203" y="6204"/>
                    <a:pt x="3203" y="6180"/>
                  </a:cubicBezTo>
                  <a:lnTo>
                    <a:pt x="3203" y="72"/>
                  </a:lnTo>
                  <a:cubicBezTo>
                    <a:pt x="3203" y="36"/>
                    <a:pt x="3167" y="1"/>
                    <a:pt x="313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40"/>
            <p:cNvSpPr/>
            <p:nvPr/>
          </p:nvSpPr>
          <p:spPr>
            <a:xfrm>
              <a:off x="862554" y="4879064"/>
              <a:ext cx="8140" cy="169017"/>
            </a:xfrm>
            <a:custGeom>
              <a:avLst/>
              <a:gdLst/>
              <a:ahLst/>
              <a:cxnLst/>
              <a:rect l="l" t="t" r="r" b="b"/>
              <a:pathLst>
                <a:path w="144" h="2990" extrusionOk="0">
                  <a:moveTo>
                    <a:pt x="72" y="1"/>
                  </a:moveTo>
                  <a:cubicBezTo>
                    <a:pt x="24" y="1"/>
                    <a:pt x="0" y="36"/>
                    <a:pt x="0" y="84"/>
                  </a:cubicBezTo>
                  <a:lnTo>
                    <a:pt x="0" y="2918"/>
                  </a:lnTo>
                  <a:cubicBezTo>
                    <a:pt x="0" y="2965"/>
                    <a:pt x="24" y="2989"/>
                    <a:pt x="72" y="2989"/>
                  </a:cubicBezTo>
                  <a:cubicBezTo>
                    <a:pt x="108" y="2989"/>
                    <a:pt x="143" y="2965"/>
                    <a:pt x="143" y="2918"/>
                  </a:cubicBezTo>
                  <a:lnTo>
                    <a:pt x="143" y="84"/>
                  </a:lnTo>
                  <a:cubicBezTo>
                    <a:pt x="143" y="36"/>
                    <a:pt x="108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40"/>
            <p:cNvSpPr/>
            <p:nvPr/>
          </p:nvSpPr>
          <p:spPr>
            <a:xfrm>
              <a:off x="862554" y="4801000"/>
              <a:ext cx="92253" cy="56584"/>
            </a:xfrm>
            <a:custGeom>
              <a:avLst/>
              <a:gdLst/>
              <a:ahLst/>
              <a:cxnLst/>
              <a:rect l="l" t="t" r="r" b="b"/>
              <a:pathLst>
                <a:path w="1632" h="1001" extrusionOk="0">
                  <a:moveTo>
                    <a:pt x="72" y="1"/>
                  </a:moveTo>
                  <a:cubicBezTo>
                    <a:pt x="24" y="1"/>
                    <a:pt x="0" y="36"/>
                    <a:pt x="0" y="84"/>
                  </a:cubicBezTo>
                  <a:lnTo>
                    <a:pt x="0" y="917"/>
                  </a:lnTo>
                  <a:cubicBezTo>
                    <a:pt x="0" y="965"/>
                    <a:pt x="24" y="1001"/>
                    <a:pt x="72" y="1001"/>
                  </a:cubicBezTo>
                  <a:cubicBezTo>
                    <a:pt x="108" y="1001"/>
                    <a:pt x="143" y="965"/>
                    <a:pt x="143" y="917"/>
                  </a:cubicBezTo>
                  <a:lnTo>
                    <a:pt x="143" y="155"/>
                  </a:lnTo>
                  <a:lnTo>
                    <a:pt x="1560" y="155"/>
                  </a:lnTo>
                  <a:cubicBezTo>
                    <a:pt x="1596" y="155"/>
                    <a:pt x="1632" y="120"/>
                    <a:pt x="1632" y="84"/>
                  </a:cubicBezTo>
                  <a:cubicBezTo>
                    <a:pt x="1632" y="36"/>
                    <a:pt x="1596" y="1"/>
                    <a:pt x="156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40"/>
            <p:cNvSpPr/>
            <p:nvPr/>
          </p:nvSpPr>
          <p:spPr>
            <a:xfrm>
              <a:off x="252785" y="4238324"/>
              <a:ext cx="2033294" cy="380317"/>
            </a:xfrm>
            <a:custGeom>
              <a:avLst/>
              <a:gdLst/>
              <a:ahLst/>
              <a:cxnLst/>
              <a:rect l="l" t="t" r="r" b="b"/>
              <a:pathLst>
                <a:path w="35970" h="6728" extrusionOk="0">
                  <a:moveTo>
                    <a:pt x="3334" y="1"/>
                  </a:moveTo>
                  <a:cubicBezTo>
                    <a:pt x="1489" y="1"/>
                    <a:pt x="0" y="1489"/>
                    <a:pt x="0" y="3323"/>
                  </a:cubicBezTo>
                  <a:lnTo>
                    <a:pt x="0" y="3394"/>
                  </a:lnTo>
                  <a:cubicBezTo>
                    <a:pt x="0" y="5240"/>
                    <a:pt x="1489" y="6728"/>
                    <a:pt x="3334" y="6728"/>
                  </a:cubicBezTo>
                  <a:lnTo>
                    <a:pt x="35969" y="6728"/>
                  </a:lnTo>
                  <a:lnTo>
                    <a:pt x="35969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40"/>
            <p:cNvSpPr/>
            <p:nvPr/>
          </p:nvSpPr>
          <p:spPr>
            <a:xfrm>
              <a:off x="248714" y="4233632"/>
              <a:ext cx="2041378" cy="389079"/>
            </a:xfrm>
            <a:custGeom>
              <a:avLst/>
              <a:gdLst/>
              <a:ahLst/>
              <a:cxnLst/>
              <a:rect l="l" t="t" r="r" b="b"/>
              <a:pathLst>
                <a:path w="36113" h="6883" extrusionOk="0">
                  <a:moveTo>
                    <a:pt x="35958" y="155"/>
                  </a:moveTo>
                  <a:lnTo>
                    <a:pt x="35958" y="6739"/>
                  </a:lnTo>
                  <a:lnTo>
                    <a:pt x="3406" y="6739"/>
                  </a:lnTo>
                  <a:cubicBezTo>
                    <a:pt x="1608" y="6739"/>
                    <a:pt x="144" y="5275"/>
                    <a:pt x="144" y="3477"/>
                  </a:cubicBezTo>
                  <a:lnTo>
                    <a:pt x="144" y="3406"/>
                  </a:lnTo>
                  <a:cubicBezTo>
                    <a:pt x="144" y="1620"/>
                    <a:pt x="1608" y="155"/>
                    <a:pt x="3406" y="155"/>
                  </a:cubicBezTo>
                  <a:close/>
                  <a:moveTo>
                    <a:pt x="3406" y="1"/>
                  </a:moveTo>
                  <a:cubicBezTo>
                    <a:pt x="1525" y="1"/>
                    <a:pt x="1" y="1536"/>
                    <a:pt x="1" y="3406"/>
                  </a:cubicBezTo>
                  <a:lnTo>
                    <a:pt x="1" y="3477"/>
                  </a:lnTo>
                  <a:cubicBezTo>
                    <a:pt x="1" y="5358"/>
                    <a:pt x="1525" y="6882"/>
                    <a:pt x="3406" y="6882"/>
                  </a:cubicBezTo>
                  <a:lnTo>
                    <a:pt x="36041" y="6882"/>
                  </a:lnTo>
                  <a:cubicBezTo>
                    <a:pt x="36077" y="6882"/>
                    <a:pt x="36113" y="6847"/>
                    <a:pt x="36113" y="6811"/>
                  </a:cubicBezTo>
                  <a:lnTo>
                    <a:pt x="36113" y="84"/>
                  </a:lnTo>
                  <a:cubicBezTo>
                    <a:pt x="36113" y="36"/>
                    <a:pt x="36077" y="1"/>
                    <a:pt x="36041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40"/>
            <p:cNvSpPr/>
            <p:nvPr/>
          </p:nvSpPr>
          <p:spPr>
            <a:xfrm>
              <a:off x="211745" y="4201355"/>
              <a:ext cx="2105932" cy="454312"/>
            </a:xfrm>
            <a:custGeom>
              <a:avLst/>
              <a:gdLst/>
              <a:ahLst/>
              <a:cxnLst/>
              <a:rect l="l" t="t" r="r" b="b"/>
              <a:pathLst>
                <a:path w="37255" h="8037" extrusionOk="0">
                  <a:moveTo>
                    <a:pt x="4024" y="0"/>
                  </a:moveTo>
                  <a:cubicBezTo>
                    <a:pt x="1798" y="0"/>
                    <a:pt x="0" y="1798"/>
                    <a:pt x="0" y="4012"/>
                  </a:cubicBezTo>
                  <a:cubicBezTo>
                    <a:pt x="0" y="6239"/>
                    <a:pt x="1810" y="8037"/>
                    <a:pt x="4024" y="8037"/>
                  </a:cubicBezTo>
                  <a:lnTo>
                    <a:pt x="37255" y="8037"/>
                  </a:lnTo>
                  <a:lnTo>
                    <a:pt x="37255" y="7382"/>
                  </a:lnTo>
                  <a:lnTo>
                    <a:pt x="4060" y="7382"/>
                  </a:lnTo>
                  <a:cubicBezTo>
                    <a:pt x="2215" y="7382"/>
                    <a:pt x="726" y="5882"/>
                    <a:pt x="726" y="4048"/>
                  </a:cubicBezTo>
                  <a:lnTo>
                    <a:pt x="726" y="3977"/>
                  </a:lnTo>
                  <a:cubicBezTo>
                    <a:pt x="726" y="2143"/>
                    <a:pt x="2215" y="655"/>
                    <a:pt x="4060" y="655"/>
                  </a:cubicBezTo>
                  <a:lnTo>
                    <a:pt x="37255" y="655"/>
                  </a:lnTo>
                  <a:lnTo>
                    <a:pt x="3725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40"/>
            <p:cNvSpPr/>
            <p:nvPr/>
          </p:nvSpPr>
          <p:spPr>
            <a:xfrm>
              <a:off x="207675" y="4196607"/>
              <a:ext cx="2114072" cy="463130"/>
            </a:xfrm>
            <a:custGeom>
              <a:avLst/>
              <a:gdLst/>
              <a:ahLst/>
              <a:cxnLst/>
              <a:rect l="l" t="t" r="r" b="b"/>
              <a:pathLst>
                <a:path w="37399" h="8193" extrusionOk="0">
                  <a:moveTo>
                    <a:pt x="37255" y="156"/>
                  </a:moveTo>
                  <a:lnTo>
                    <a:pt x="37255" y="656"/>
                  </a:lnTo>
                  <a:lnTo>
                    <a:pt x="4132" y="656"/>
                  </a:lnTo>
                  <a:cubicBezTo>
                    <a:pt x="2251" y="656"/>
                    <a:pt x="727" y="2191"/>
                    <a:pt x="727" y="4061"/>
                  </a:cubicBezTo>
                  <a:lnTo>
                    <a:pt x="727" y="4132"/>
                  </a:lnTo>
                  <a:cubicBezTo>
                    <a:pt x="727" y="6013"/>
                    <a:pt x="2251" y="7537"/>
                    <a:pt x="4132" y="7537"/>
                  </a:cubicBezTo>
                  <a:lnTo>
                    <a:pt x="37255" y="7537"/>
                  </a:lnTo>
                  <a:lnTo>
                    <a:pt x="37255" y="8037"/>
                  </a:lnTo>
                  <a:lnTo>
                    <a:pt x="4096" y="8037"/>
                  </a:lnTo>
                  <a:cubicBezTo>
                    <a:pt x="1918" y="8037"/>
                    <a:pt x="155" y="6275"/>
                    <a:pt x="155" y="4096"/>
                  </a:cubicBezTo>
                  <a:cubicBezTo>
                    <a:pt x="155" y="1930"/>
                    <a:pt x="1918" y="156"/>
                    <a:pt x="4096" y="156"/>
                  </a:cubicBezTo>
                  <a:close/>
                  <a:moveTo>
                    <a:pt x="4096" y="1"/>
                  </a:moveTo>
                  <a:cubicBezTo>
                    <a:pt x="1834" y="1"/>
                    <a:pt x="1" y="1846"/>
                    <a:pt x="1" y="4096"/>
                  </a:cubicBezTo>
                  <a:cubicBezTo>
                    <a:pt x="1" y="6359"/>
                    <a:pt x="1834" y="8192"/>
                    <a:pt x="4096" y="8192"/>
                  </a:cubicBezTo>
                  <a:lnTo>
                    <a:pt x="37327" y="8192"/>
                  </a:lnTo>
                  <a:cubicBezTo>
                    <a:pt x="37362" y="8192"/>
                    <a:pt x="37398" y="8156"/>
                    <a:pt x="37398" y="8121"/>
                  </a:cubicBezTo>
                  <a:lnTo>
                    <a:pt x="37398" y="7466"/>
                  </a:lnTo>
                  <a:cubicBezTo>
                    <a:pt x="37398" y="7418"/>
                    <a:pt x="37362" y="7383"/>
                    <a:pt x="37327" y="7383"/>
                  </a:cubicBezTo>
                  <a:lnTo>
                    <a:pt x="4132" y="7383"/>
                  </a:lnTo>
                  <a:cubicBezTo>
                    <a:pt x="2334" y="7383"/>
                    <a:pt x="870" y="5930"/>
                    <a:pt x="870" y="4132"/>
                  </a:cubicBezTo>
                  <a:lnTo>
                    <a:pt x="870" y="4061"/>
                  </a:lnTo>
                  <a:cubicBezTo>
                    <a:pt x="870" y="2275"/>
                    <a:pt x="2334" y="810"/>
                    <a:pt x="4132" y="810"/>
                  </a:cubicBezTo>
                  <a:lnTo>
                    <a:pt x="37327" y="810"/>
                  </a:lnTo>
                  <a:cubicBezTo>
                    <a:pt x="37362" y="810"/>
                    <a:pt x="37398" y="775"/>
                    <a:pt x="37398" y="739"/>
                  </a:cubicBezTo>
                  <a:lnTo>
                    <a:pt x="37398" y="84"/>
                  </a:lnTo>
                  <a:cubicBezTo>
                    <a:pt x="37398" y="36"/>
                    <a:pt x="37362" y="1"/>
                    <a:pt x="37327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40"/>
            <p:cNvSpPr/>
            <p:nvPr/>
          </p:nvSpPr>
          <p:spPr>
            <a:xfrm>
              <a:off x="1348471" y="4618585"/>
              <a:ext cx="969221" cy="37082"/>
            </a:xfrm>
            <a:custGeom>
              <a:avLst/>
              <a:gdLst/>
              <a:ahLst/>
              <a:cxnLst/>
              <a:rect l="l" t="t" r="r" b="b"/>
              <a:pathLst>
                <a:path w="17146" h="656" extrusionOk="0">
                  <a:moveTo>
                    <a:pt x="394" y="1"/>
                  </a:moveTo>
                  <a:lnTo>
                    <a:pt x="1" y="656"/>
                  </a:lnTo>
                  <a:lnTo>
                    <a:pt x="17146" y="656"/>
                  </a:lnTo>
                  <a:lnTo>
                    <a:pt x="17146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40"/>
            <p:cNvSpPr/>
            <p:nvPr/>
          </p:nvSpPr>
          <p:spPr>
            <a:xfrm>
              <a:off x="1343779" y="4614572"/>
              <a:ext cx="977982" cy="45165"/>
            </a:xfrm>
            <a:custGeom>
              <a:avLst/>
              <a:gdLst/>
              <a:ahLst/>
              <a:cxnLst/>
              <a:rect l="l" t="t" r="r" b="b"/>
              <a:pathLst>
                <a:path w="17301" h="799" extrusionOk="0">
                  <a:moveTo>
                    <a:pt x="17157" y="143"/>
                  </a:moveTo>
                  <a:lnTo>
                    <a:pt x="17157" y="643"/>
                  </a:lnTo>
                  <a:lnTo>
                    <a:pt x="215" y="643"/>
                  </a:lnTo>
                  <a:lnTo>
                    <a:pt x="524" y="143"/>
                  </a:lnTo>
                  <a:close/>
                  <a:moveTo>
                    <a:pt x="477" y="0"/>
                  </a:moveTo>
                  <a:cubicBezTo>
                    <a:pt x="453" y="0"/>
                    <a:pt x="429" y="12"/>
                    <a:pt x="417" y="36"/>
                  </a:cubicBezTo>
                  <a:lnTo>
                    <a:pt x="12" y="679"/>
                  </a:lnTo>
                  <a:cubicBezTo>
                    <a:pt x="0" y="703"/>
                    <a:pt x="0" y="739"/>
                    <a:pt x="12" y="762"/>
                  </a:cubicBezTo>
                  <a:cubicBezTo>
                    <a:pt x="24" y="786"/>
                    <a:pt x="48" y="798"/>
                    <a:pt x="84" y="798"/>
                  </a:cubicBezTo>
                  <a:lnTo>
                    <a:pt x="17229" y="798"/>
                  </a:lnTo>
                  <a:cubicBezTo>
                    <a:pt x="17264" y="798"/>
                    <a:pt x="17300" y="762"/>
                    <a:pt x="17300" y="727"/>
                  </a:cubicBezTo>
                  <a:lnTo>
                    <a:pt x="17300" y="72"/>
                  </a:lnTo>
                  <a:cubicBezTo>
                    <a:pt x="17300" y="24"/>
                    <a:pt x="17264" y="0"/>
                    <a:pt x="1722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40"/>
            <p:cNvSpPr/>
            <p:nvPr/>
          </p:nvSpPr>
          <p:spPr>
            <a:xfrm>
              <a:off x="1602226" y="4201355"/>
              <a:ext cx="715469" cy="37026"/>
            </a:xfrm>
            <a:custGeom>
              <a:avLst/>
              <a:gdLst/>
              <a:ahLst/>
              <a:cxnLst/>
              <a:rect l="l" t="t" r="r" b="b"/>
              <a:pathLst>
                <a:path w="12657" h="655" extrusionOk="0">
                  <a:moveTo>
                    <a:pt x="405" y="0"/>
                  </a:moveTo>
                  <a:lnTo>
                    <a:pt x="0" y="655"/>
                  </a:lnTo>
                  <a:lnTo>
                    <a:pt x="12657" y="655"/>
                  </a:lnTo>
                  <a:lnTo>
                    <a:pt x="12657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40"/>
            <p:cNvSpPr/>
            <p:nvPr/>
          </p:nvSpPr>
          <p:spPr>
            <a:xfrm>
              <a:off x="1598156" y="4197285"/>
              <a:ext cx="723609" cy="45165"/>
            </a:xfrm>
            <a:custGeom>
              <a:avLst/>
              <a:gdLst/>
              <a:ahLst/>
              <a:cxnLst/>
              <a:rect l="l" t="t" r="r" b="b"/>
              <a:pathLst>
                <a:path w="12801" h="799" extrusionOk="0">
                  <a:moveTo>
                    <a:pt x="12657" y="144"/>
                  </a:moveTo>
                  <a:lnTo>
                    <a:pt x="12657" y="644"/>
                  </a:lnTo>
                  <a:lnTo>
                    <a:pt x="215" y="644"/>
                  </a:lnTo>
                  <a:lnTo>
                    <a:pt x="513" y="144"/>
                  </a:lnTo>
                  <a:close/>
                  <a:moveTo>
                    <a:pt x="477" y="1"/>
                  </a:moveTo>
                  <a:cubicBezTo>
                    <a:pt x="442" y="1"/>
                    <a:pt x="418" y="13"/>
                    <a:pt x="406" y="36"/>
                  </a:cubicBezTo>
                  <a:lnTo>
                    <a:pt x="13" y="691"/>
                  </a:lnTo>
                  <a:cubicBezTo>
                    <a:pt x="1" y="703"/>
                    <a:pt x="1" y="739"/>
                    <a:pt x="13" y="763"/>
                  </a:cubicBezTo>
                  <a:cubicBezTo>
                    <a:pt x="25" y="786"/>
                    <a:pt x="49" y="798"/>
                    <a:pt x="72" y="798"/>
                  </a:cubicBezTo>
                  <a:lnTo>
                    <a:pt x="12729" y="798"/>
                  </a:lnTo>
                  <a:cubicBezTo>
                    <a:pt x="12764" y="798"/>
                    <a:pt x="12800" y="763"/>
                    <a:pt x="12800" y="727"/>
                  </a:cubicBezTo>
                  <a:lnTo>
                    <a:pt x="12800" y="72"/>
                  </a:lnTo>
                  <a:cubicBezTo>
                    <a:pt x="12800" y="24"/>
                    <a:pt x="12764" y="1"/>
                    <a:pt x="1272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40"/>
            <p:cNvSpPr/>
            <p:nvPr/>
          </p:nvSpPr>
          <p:spPr>
            <a:xfrm>
              <a:off x="1366673" y="4315089"/>
              <a:ext cx="465787" cy="8762"/>
            </a:xfrm>
            <a:custGeom>
              <a:avLst/>
              <a:gdLst/>
              <a:ahLst/>
              <a:cxnLst/>
              <a:rect l="l" t="t" r="r" b="b"/>
              <a:pathLst>
                <a:path w="8240" h="155" extrusionOk="0">
                  <a:moveTo>
                    <a:pt x="72" y="0"/>
                  </a:moveTo>
                  <a:cubicBezTo>
                    <a:pt x="36" y="0"/>
                    <a:pt x="0" y="36"/>
                    <a:pt x="0" y="72"/>
                  </a:cubicBezTo>
                  <a:cubicBezTo>
                    <a:pt x="0" y="119"/>
                    <a:pt x="36" y="155"/>
                    <a:pt x="72" y="155"/>
                  </a:cubicBezTo>
                  <a:lnTo>
                    <a:pt x="8168" y="155"/>
                  </a:lnTo>
                  <a:cubicBezTo>
                    <a:pt x="8204" y="155"/>
                    <a:pt x="8239" y="119"/>
                    <a:pt x="8239" y="72"/>
                  </a:cubicBezTo>
                  <a:cubicBezTo>
                    <a:pt x="8239" y="36"/>
                    <a:pt x="8204" y="0"/>
                    <a:pt x="816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40"/>
            <p:cNvSpPr/>
            <p:nvPr/>
          </p:nvSpPr>
          <p:spPr>
            <a:xfrm>
              <a:off x="681495" y="4315089"/>
              <a:ext cx="566745" cy="8762"/>
            </a:xfrm>
            <a:custGeom>
              <a:avLst/>
              <a:gdLst/>
              <a:ahLst/>
              <a:cxnLst/>
              <a:rect l="l" t="t" r="r" b="b"/>
              <a:pathLst>
                <a:path w="10026" h="155" extrusionOk="0">
                  <a:moveTo>
                    <a:pt x="72" y="0"/>
                  </a:moveTo>
                  <a:cubicBezTo>
                    <a:pt x="36" y="0"/>
                    <a:pt x="1" y="36"/>
                    <a:pt x="1" y="72"/>
                  </a:cubicBezTo>
                  <a:cubicBezTo>
                    <a:pt x="1" y="119"/>
                    <a:pt x="36" y="155"/>
                    <a:pt x="72" y="155"/>
                  </a:cubicBezTo>
                  <a:lnTo>
                    <a:pt x="9942" y="155"/>
                  </a:lnTo>
                  <a:cubicBezTo>
                    <a:pt x="9990" y="155"/>
                    <a:pt x="10026" y="119"/>
                    <a:pt x="10026" y="72"/>
                  </a:cubicBezTo>
                  <a:cubicBezTo>
                    <a:pt x="10026" y="36"/>
                    <a:pt x="9990" y="0"/>
                    <a:pt x="994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40"/>
            <p:cNvSpPr/>
            <p:nvPr/>
          </p:nvSpPr>
          <p:spPr>
            <a:xfrm>
              <a:off x="1101499" y="4453694"/>
              <a:ext cx="712755" cy="8818"/>
            </a:xfrm>
            <a:custGeom>
              <a:avLst/>
              <a:gdLst/>
              <a:ahLst/>
              <a:cxnLst/>
              <a:rect l="l" t="t" r="r" b="b"/>
              <a:pathLst>
                <a:path w="12609" h="156" extrusionOk="0">
                  <a:moveTo>
                    <a:pt x="72" y="1"/>
                  </a:moveTo>
                  <a:cubicBezTo>
                    <a:pt x="24" y="1"/>
                    <a:pt x="0" y="37"/>
                    <a:pt x="0" y="84"/>
                  </a:cubicBezTo>
                  <a:cubicBezTo>
                    <a:pt x="0" y="120"/>
                    <a:pt x="24" y="156"/>
                    <a:pt x="72" y="156"/>
                  </a:cubicBezTo>
                  <a:lnTo>
                    <a:pt x="12537" y="156"/>
                  </a:lnTo>
                  <a:cubicBezTo>
                    <a:pt x="12573" y="156"/>
                    <a:pt x="12609" y="120"/>
                    <a:pt x="12609" y="84"/>
                  </a:cubicBezTo>
                  <a:cubicBezTo>
                    <a:pt x="12609" y="37"/>
                    <a:pt x="12573" y="1"/>
                    <a:pt x="12537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40"/>
            <p:cNvSpPr/>
            <p:nvPr/>
          </p:nvSpPr>
          <p:spPr>
            <a:xfrm>
              <a:off x="427796" y="4453694"/>
              <a:ext cx="565388" cy="8818"/>
            </a:xfrm>
            <a:custGeom>
              <a:avLst/>
              <a:gdLst/>
              <a:ahLst/>
              <a:cxnLst/>
              <a:rect l="l" t="t" r="r" b="b"/>
              <a:pathLst>
                <a:path w="10002" h="156" extrusionOk="0">
                  <a:moveTo>
                    <a:pt x="83" y="1"/>
                  </a:moveTo>
                  <a:cubicBezTo>
                    <a:pt x="36" y="1"/>
                    <a:pt x="0" y="37"/>
                    <a:pt x="0" y="84"/>
                  </a:cubicBezTo>
                  <a:cubicBezTo>
                    <a:pt x="0" y="120"/>
                    <a:pt x="36" y="156"/>
                    <a:pt x="83" y="156"/>
                  </a:cubicBezTo>
                  <a:lnTo>
                    <a:pt x="9918" y="156"/>
                  </a:lnTo>
                  <a:cubicBezTo>
                    <a:pt x="9966" y="156"/>
                    <a:pt x="10001" y="120"/>
                    <a:pt x="10001" y="84"/>
                  </a:cubicBezTo>
                  <a:cubicBezTo>
                    <a:pt x="10001" y="37"/>
                    <a:pt x="9966" y="1"/>
                    <a:pt x="9918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40"/>
            <p:cNvSpPr/>
            <p:nvPr/>
          </p:nvSpPr>
          <p:spPr>
            <a:xfrm>
              <a:off x="1038866" y="4531137"/>
              <a:ext cx="706085" cy="8762"/>
            </a:xfrm>
            <a:custGeom>
              <a:avLst/>
              <a:gdLst/>
              <a:ahLst/>
              <a:cxnLst/>
              <a:rect l="l" t="t" r="r" b="b"/>
              <a:pathLst>
                <a:path w="12491" h="155" extrusionOk="0">
                  <a:moveTo>
                    <a:pt x="72" y="0"/>
                  </a:moveTo>
                  <a:cubicBezTo>
                    <a:pt x="37" y="0"/>
                    <a:pt x="1" y="36"/>
                    <a:pt x="1" y="72"/>
                  </a:cubicBezTo>
                  <a:cubicBezTo>
                    <a:pt x="1" y="119"/>
                    <a:pt x="37" y="155"/>
                    <a:pt x="72" y="155"/>
                  </a:cubicBezTo>
                  <a:lnTo>
                    <a:pt x="12419" y="155"/>
                  </a:lnTo>
                  <a:cubicBezTo>
                    <a:pt x="12455" y="155"/>
                    <a:pt x="12491" y="119"/>
                    <a:pt x="12491" y="72"/>
                  </a:cubicBezTo>
                  <a:cubicBezTo>
                    <a:pt x="12491" y="36"/>
                    <a:pt x="12467" y="0"/>
                    <a:pt x="1241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40"/>
            <p:cNvSpPr/>
            <p:nvPr/>
          </p:nvSpPr>
          <p:spPr>
            <a:xfrm>
              <a:off x="568438" y="4387783"/>
              <a:ext cx="168282" cy="444928"/>
            </a:xfrm>
            <a:custGeom>
              <a:avLst/>
              <a:gdLst/>
              <a:ahLst/>
              <a:cxnLst/>
              <a:rect l="l" t="t" r="r" b="b"/>
              <a:pathLst>
                <a:path w="2977" h="7871" extrusionOk="0">
                  <a:moveTo>
                    <a:pt x="0" y="0"/>
                  </a:moveTo>
                  <a:lnTo>
                    <a:pt x="0" y="7870"/>
                  </a:lnTo>
                  <a:lnTo>
                    <a:pt x="1489" y="6025"/>
                  </a:lnTo>
                  <a:lnTo>
                    <a:pt x="2977" y="7870"/>
                  </a:lnTo>
                  <a:lnTo>
                    <a:pt x="2977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40"/>
            <p:cNvSpPr/>
            <p:nvPr/>
          </p:nvSpPr>
          <p:spPr>
            <a:xfrm>
              <a:off x="564368" y="4383713"/>
              <a:ext cx="176422" cy="453011"/>
            </a:xfrm>
            <a:custGeom>
              <a:avLst/>
              <a:gdLst/>
              <a:ahLst/>
              <a:cxnLst/>
              <a:rect l="l" t="t" r="r" b="b"/>
              <a:pathLst>
                <a:path w="3121" h="8014" extrusionOk="0">
                  <a:moveTo>
                    <a:pt x="2978" y="144"/>
                  </a:moveTo>
                  <a:lnTo>
                    <a:pt x="2978" y="7728"/>
                  </a:lnTo>
                  <a:lnTo>
                    <a:pt x="1620" y="6049"/>
                  </a:lnTo>
                  <a:cubicBezTo>
                    <a:pt x="1608" y="6037"/>
                    <a:pt x="1585" y="6025"/>
                    <a:pt x="1561" y="6025"/>
                  </a:cubicBezTo>
                  <a:cubicBezTo>
                    <a:pt x="1537" y="6025"/>
                    <a:pt x="1513" y="6037"/>
                    <a:pt x="1501" y="6049"/>
                  </a:cubicBezTo>
                  <a:lnTo>
                    <a:pt x="144" y="7728"/>
                  </a:lnTo>
                  <a:lnTo>
                    <a:pt x="144" y="144"/>
                  </a:lnTo>
                  <a:close/>
                  <a:moveTo>
                    <a:pt x="72" y="1"/>
                  </a:moveTo>
                  <a:cubicBezTo>
                    <a:pt x="25" y="1"/>
                    <a:pt x="1" y="36"/>
                    <a:pt x="1" y="72"/>
                  </a:cubicBezTo>
                  <a:lnTo>
                    <a:pt x="1" y="7942"/>
                  </a:lnTo>
                  <a:cubicBezTo>
                    <a:pt x="1" y="7966"/>
                    <a:pt x="13" y="8002"/>
                    <a:pt x="49" y="8014"/>
                  </a:cubicBezTo>
                  <a:cubicBezTo>
                    <a:pt x="72" y="8014"/>
                    <a:pt x="108" y="8014"/>
                    <a:pt x="132" y="7990"/>
                  </a:cubicBezTo>
                  <a:lnTo>
                    <a:pt x="1561" y="6216"/>
                  </a:lnTo>
                  <a:lnTo>
                    <a:pt x="2989" y="7990"/>
                  </a:lnTo>
                  <a:cubicBezTo>
                    <a:pt x="3013" y="8002"/>
                    <a:pt x="3025" y="8014"/>
                    <a:pt x="3049" y="8014"/>
                  </a:cubicBezTo>
                  <a:lnTo>
                    <a:pt x="3073" y="8014"/>
                  </a:lnTo>
                  <a:cubicBezTo>
                    <a:pt x="3109" y="8002"/>
                    <a:pt x="3120" y="7966"/>
                    <a:pt x="3120" y="7942"/>
                  </a:cubicBezTo>
                  <a:lnTo>
                    <a:pt x="3120" y="72"/>
                  </a:lnTo>
                  <a:cubicBezTo>
                    <a:pt x="3120" y="36"/>
                    <a:pt x="3097" y="1"/>
                    <a:pt x="304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40"/>
            <p:cNvSpPr/>
            <p:nvPr/>
          </p:nvSpPr>
          <p:spPr>
            <a:xfrm>
              <a:off x="706423" y="4636109"/>
              <a:ext cx="8140" cy="61276"/>
            </a:xfrm>
            <a:custGeom>
              <a:avLst/>
              <a:gdLst/>
              <a:ahLst/>
              <a:cxnLst/>
              <a:rect l="l" t="t" r="r" b="b"/>
              <a:pathLst>
                <a:path w="144" h="1084" extrusionOk="0">
                  <a:moveTo>
                    <a:pt x="72" y="0"/>
                  </a:moveTo>
                  <a:cubicBezTo>
                    <a:pt x="36" y="0"/>
                    <a:pt x="0" y="36"/>
                    <a:pt x="0" y="84"/>
                  </a:cubicBezTo>
                  <a:lnTo>
                    <a:pt x="0" y="1013"/>
                  </a:lnTo>
                  <a:cubicBezTo>
                    <a:pt x="0" y="1060"/>
                    <a:pt x="36" y="1084"/>
                    <a:pt x="72" y="1084"/>
                  </a:cubicBezTo>
                  <a:cubicBezTo>
                    <a:pt x="119" y="1084"/>
                    <a:pt x="143" y="1060"/>
                    <a:pt x="143" y="1013"/>
                  </a:cubicBezTo>
                  <a:lnTo>
                    <a:pt x="143" y="84"/>
                  </a:lnTo>
                  <a:cubicBezTo>
                    <a:pt x="143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40"/>
            <p:cNvSpPr/>
            <p:nvPr/>
          </p:nvSpPr>
          <p:spPr>
            <a:xfrm>
              <a:off x="633728" y="4402593"/>
              <a:ext cx="80834" cy="212035"/>
            </a:xfrm>
            <a:custGeom>
              <a:avLst/>
              <a:gdLst/>
              <a:ahLst/>
              <a:cxnLst/>
              <a:rect l="l" t="t" r="r" b="b"/>
              <a:pathLst>
                <a:path w="1430" h="3751" extrusionOk="0">
                  <a:moveTo>
                    <a:pt x="72" y="0"/>
                  </a:moveTo>
                  <a:cubicBezTo>
                    <a:pt x="24" y="0"/>
                    <a:pt x="0" y="36"/>
                    <a:pt x="0" y="83"/>
                  </a:cubicBezTo>
                  <a:cubicBezTo>
                    <a:pt x="0" y="119"/>
                    <a:pt x="24" y="155"/>
                    <a:pt x="72" y="155"/>
                  </a:cubicBezTo>
                  <a:lnTo>
                    <a:pt x="1286" y="155"/>
                  </a:lnTo>
                  <a:lnTo>
                    <a:pt x="1286" y="3667"/>
                  </a:lnTo>
                  <a:cubicBezTo>
                    <a:pt x="1286" y="3715"/>
                    <a:pt x="1322" y="3750"/>
                    <a:pt x="1358" y="3750"/>
                  </a:cubicBezTo>
                  <a:cubicBezTo>
                    <a:pt x="1405" y="3750"/>
                    <a:pt x="1429" y="3715"/>
                    <a:pt x="1429" y="3667"/>
                  </a:cubicBezTo>
                  <a:lnTo>
                    <a:pt x="1429" y="83"/>
                  </a:lnTo>
                  <a:cubicBezTo>
                    <a:pt x="1429" y="36"/>
                    <a:pt x="1405" y="0"/>
                    <a:pt x="135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2" name="Google Shape;743;p29">
            <a:extLst>
              <a:ext uri="{FF2B5EF4-FFF2-40B4-BE49-F238E27FC236}">
                <a16:creationId xmlns:a16="http://schemas.microsoft.com/office/drawing/2014/main" id="{05AA4FBC-935A-2C41-9458-6C0970A5F74B}"/>
              </a:ext>
            </a:extLst>
          </p:cNvPr>
          <p:cNvSpPr txBox="1">
            <a:spLocks/>
          </p:cNvSpPr>
          <p:nvPr/>
        </p:nvSpPr>
        <p:spPr>
          <a:xfrm>
            <a:off x="725980" y="1006770"/>
            <a:ext cx="7733400" cy="32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loo 2"/>
              <a:buNone/>
              <a:defRPr sz="16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2400" b="1" dirty="0"/>
              <a:t>Our brain does it naturally through selective attention:</a:t>
            </a:r>
          </a:p>
          <a:p>
            <a:pPr algn="l">
              <a:lnSpc>
                <a:spcPct val="150000"/>
              </a:lnSpc>
            </a:pPr>
            <a:endParaRPr lang="en-US" sz="2400" b="1" dirty="0"/>
          </a:p>
        </p:txBody>
      </p:sp>
      <p:pic>
        <p:nvPicPr>
          <p:cNvPr id="3" name="Graphic 2" descr="Voice outline">
            <a:extLst>
              <a:ext uri="{FF2B5EF4-FFF2-40B4-BE49-F238E27FC236}">
                <a16:creationId xmlns:a16="http://schemas.microsoft.com/office/drawing/2014/main" id="{60598253-7C46-0D47-981D-D87A4556CE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14270" y="1877106"/>
            <a:ext cx="1386129" cy="1386129"/>
          </a:xfrm>
          <a:prstGeom prst="rect">
            <a:avLst/>
          </a:prstGeom>
        </p:spPr>
      </p:pic>
      <p:pic>
        <p:nvPicPr>
          <p:cNvPr id="7" name="Graphic 6" descr="Ear outline">
            <a:extLst>
              <a:ext uri="{FF2B5EF4-FFF2-40B4-BE49-F238E27FC236}">
                <a16:creationId xmlns:a16="http://schemas.microsoft.com/office/drawing/2014/main" id="{0DD07D10-AE57-204D-8735-C7DAF836BC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03091" y="3858858"/>
            <a:ext cx="914400" cy="914400"/>
          </a:xfrm>
          <a:prstGeom prst="rect">
            <a:avLst/>
          </a:prstGeom>
        </p:spPr>
      </p:pic>
      <p:pic>
        <p:nvPicPr>
          <p:cNvPr id="48" name="Graphic 47" descr="Ear outline">
            <a:extLst>
              <a:ext uri="{FF2B5EF4-FFF2-40B4-BE49-F238E27FC236}">
                <a16:creationId xmlns:a16="http://schemas.microsoft.com/office/drawing/2014/main" id="{9B15DE5C-B056-384A-B44D-4278893029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flipH="1">
            <a:off x="3007143" y="3820023"/>
            <a:ext cx="914400" cy="914400"/>
          </a:xfrm>
          <a:prstGeom prst="rect">
            <a:avLst/>
          </a:prstGeom>
        </p:spPr>
      </p:pic>
      <p:pic>
        <p:nvPicPr>
          <p:cNvPr id="9" name="Graphic 8" descr="Right Brain outline">
            <a:extLst>
              <a:ext uri="{FF2B5EF4-FFF2-40B4-BE49-F238E27FC236}">
                <a16:creationId xmlns:a16="http://schemas.microsoft.com/office/drawing/2014/main" id="{8C23FF61-6136-8845-9D21-3FA4E442B7F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114800" y="3858858"/>
            <a:ext cx="914400" cy="914400"/>
          </a:xfrm>
          <a:prstGeom prst="rect">
            <a:avLst/>
          </a:prstGeom>
        </p:spPr>
      </p:pic>
      <p:pic>
        <p:nvPicPr>
          <p:cNvPr id="51" name="Graphic 50" descr="Voice outline">
            <a:extLst>
              <a:ext uri="{FF2B5EF4-FFF2-40B4-BE49-F238E27FC236}">
                <a16:creationId xmlns:a16="http://schemas.microsoft.com/office/drawing/2014/main" id="{BE215004-C2DB-6043-929C-59CAABD99C7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10800000">
            <a:off x="5943602" y="1862294"/>
            <a:ext cx="1386129" cy="138612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86FC9DE-3215-3648-9188-FF5559656ACC}"/>
              </a:ext>
            </a:extLst>
          </p:cNvPr>
          <p:cNvSpPr txBox="1"/>
          <p:nvPr/>
        </p:nvSpPr>
        <p:spPr>
          <a:xfrm>
            <a:off x="1495302" y="2416281"/>
            <a:ext cx="22591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Mariah Carey: Honey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F309CB5-6E01-6A48-878D-1CB57581B6CA}"/>
              </a:ext>
            </a:extLst>
          </p:cNvPr>
          <p:cNvSpPr txBox="1"/>
          <p:nvPr/>
        </p:nvSpPr>
        <p:spPr>
          <a:xfrm>
            <a:off x="5769424" y="2384054"/>
            <a:ext cx="22591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Madonna: Ray of Light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7FCDE8F-CF35-4948-B2D9-83A2C4A48C87}"/>
              </a:ext>
            </a:extLst>
          </p:cNvPr>
          <p:cNvCxnSpPr>
            <a:endCxn id="48" idx="0"/>
          </p:cNvCxnSpPr>
          <p:nvPr/>
        </p:nvCxnSpPr>
        <p:spPr>
          <a:xfrm>
            <a:off x="2914650" y="2963636"/>
            <a:ext cx="549693" cy="8563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3401172E-3C88-C448-ADCD-8BF4C3A79FB8}"/>
              </a:ext>
            </a:extLst>
          </p:cNvPr>
          <p:cNvCxnSpPr>
            <a:cxnSpLocks/>
          </p:cNvCxnSpPr>
          <p:nvPr/>
        </p:nvCxnSpPr>
        <p:spPr>
          <a:xfrm>
            <a:off x="2914650" y="2969642"/>
            <a:ext cx="2378344" cy="9040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64AA7CD-46F9-BA41-964E-D17FD68EDC8C}"/>
              </a:ext>
            </a:extLst>
          </p:cNvPr>
          <p:cNvCxnSpPr>
            <a:cxnSpLocks/>
          </p:cNvCxnSpPr>
          <p:nvPr/>
        </p:nvCxnSpPr>
        <p:spPr>
          <a:xfrm flipH="1">
            <a:off x="5714572" y="2986057"/>
            <a:ext cx="678802" cy="8876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BC6BE3D6-82EB-EB4A-9976-C54EB67042D2}"/>
              </a:ext>
            </a:extLst>
          </p:cNvPr>
          <p:cNvCxnSpPr>
            <a:cxnSpLocks/>
          </p:cNvCxnSpPr>
          <p:nvPr/>
        </p:nvCxnSpPr>
        <p:spPr>
          <a:xfrm flipH="1">
            <a:off x="3744718" y="3016534"/>
            <a:ext cx="2648656" cy="8876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00721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p40"/>
          <p:cNvSpPr txBox="1">
            <a:spLocks noGrp="1"/>
          </p:cNvSpPr>
          <p:nvPr>
            <p:ph type="title"/>
          </p:nvPr>
        </p:nvSpPr>
        <p:spPr>
          <a:xfrm>
            <a:off x="697475" y="586657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Blind Source Separation Problem</a:t>
            </a:r>
            <a:endParaRPr dirty="0"/>
          </a:p>
        </p:txBody>
      </p:sp>
      <p:sp>
        <p:nvSpPr>
          <p:cNvPr id="1017" name="Google Shape;1017;p40"/>
          <p:cNvSpPr/>
          <p:nvPr/>
        </p:nvSpPr>
        <p:spPr>
          <a:xfrm>
            <a:off x="7904030" y="1176516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4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8" name="Google Shape;1018;p40"/>
          <p:cNvSpPr/>
          <p:nvPr/>
        </p:nvSpPr>
        <p:spPr>
          <a:xfrm>
            <a:off x="8510127" y="1827945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9" name="Google Shape;1019;p40"/>
          <p:cNvSpPr/>
          <p:nvPr/>
        </p:nvSpPr>
        <p:spPr>
          <a:xfrm>
            <a:off x="7635724" y="165652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0" name="Google Shape;1020;p40"/>
          <p:cNvSpPr/>
          <p:nvPr/>
        </p:nvSpPr>
        <p:spPr>
          <a:xfrm>
            <a:off x="8510120" y="725936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21" name="Google Shape;1021;p40"/>
          <p:cNvGrpSpPr/>
          <p:nvPr/>
        </p:nvGrpSpPr>
        <p:grpSpPr>
          <a:xfrm>
            <a:off x="106204" y="4196623"/>
            <a:ext cx="2348965" cy="1047005"/>
            <a:chOff x="207675" y="4196607"/>
            <a:chExt cx="2114090" cy="942314"/>
          </a:xfrm>
        </p:grpSpPr>
        <p:sp>
          <p:nvSpPr>
            <p:cNvPr id="1022" name="Google Shape;1022;p40"/>
            <p:cNvSpPr/>
            <p:nvPr/>
          </p:nvSpPr>
          <p:spPr>
            <a:xfrm>
              <a:off x="252785" y="4693315"/>
              <a:ext cx="2033294" cy="380317"/>
            </a:xfrm>
            <a:custGeom>
              <a:avLst/>
              <a:gdLst/>
              <a:ahLst/>
              <a:cxnLst/>
              <a:rect l="l" t="t" r="r" b="b"/>
              <a:pathLst>
                <a:path w="35970" h="6728" extrusionOk="0">
                  <a:moveTo>
                    <a:pt x="3334" y="1"/>
                  </a:moveTo>
                  <a:cubicBezTo>
                    <a:pt x="1489" y="1"/>
                    <a:pt x="0" y="1489"/>
                    <a:pt x="0" y="3334"/>
                  </a:cubicBezTo>
                  <a:lnTo>
                    <a:pt x="0" y="3406"/>
                  </a:lnTo>
                  <a:cubicBezTo>
                    <a:pt x="0" y="5239"/>
                    <a:pt x="1489" y="6728"/>
                    <a:pt x="3334" y="6728"/>
                  </a:cubicBezTo>
                  <a:lnTo>
                    <a:pt x="35969" y="6728"/>
                  </a:lnTo>
                  <a:lnTo>
                    <a:pt x="35969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40"/>
            <p:cNvSpPr/>
            <p:nvPr/>
          </p:nvSpPr>
          <p:spPr>
            <a:xfrm>
              <a:off x="248714" y="4689301"/>
              <a:ext cx="2041378" cy="389022"/>
            </a:xfrm>
            <a:custGeom>
              <a:avLst/>
              <a:gdLst/>
              <a:ahLst/>
              <a:cxnLst/>
              <a:rect l="l" t="t" r="r" b="b"/>
              <a:pathLst>
                <a:path w="36113" h="6882" extrusionOk="0">
                  <a:moveTo>
                    <a:pt x="35958" y="143"/>
                  </a:moveTo>
                  <a:lnTo>
                    <a:pt x="35958" y="6727"/>
                  </a:lnTo>
                  <a:lnTo>
                    <a:pt x="3406" y="6727"/>
                  </a:lnTo>
                  <a:cubicBezTo>
                    <a:pt x="1608" y="6727"/>
                    <a:pt x="144" y="5263"/>
                    <a:pt x="144" y="3477"/>
                  </a:cubicBezTo>
                  <a:lnTo>
                    <a:pt x="144" y="3405"/>
                  </a:lnTo>
                  <a:cubicBezTo>
                    <a:pt x="144" y="1607"/>
                    <a:pt x="1608" y="143"/>
                    <a:pt x="3406" y="143"/>
                  </a:cubicBezTo>
                  <a:close/>
                  <a:moveTo>
                    <a:pt x="3406" y="0"/>
                  </a:moveTo>
                  <a:cubicBezTo>
                    <a:pt x="1525" y="0"/>
                    <a:pt x="1" y="1524"/>
                    <a:pt x="1" y="3405"/>
                  </a:cubicBezTo>
                  <a:lnTo>
                    <a:pt x="1" y="3477"/>
                  </a:lnTo>
                  <a:cubicBezTo>
                    <a:pt x="1" y="5346"/>
                    <a:pt x="1525" y="6882"/>
                    <a:pt x="3406" y="6882"/>
                  </a:cubicBezTo>
                  <a:lnTo>
                    <a:pt x="36041" y="6882"/>
                  </a:lnTo>
                  <a:cubicBezTo>
                    <a:pt x="36077" y="6882"/>
                    <a:pt x="36113" y="6846"/>
                    <a:pt x="36113" y="6799"/>
                  </a:cubicBezTo>
                  <a:lnTo>
                    <a:pt x="36113" y="72"/>
                  </a:lnTo>
                  <a:cubicBezTo>
                    <a:pt x="36113" y="36"/>
                    <a:pt x="36077" y="0"/>
                    <a:pt x="36041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40"/>
            <p:cNvSpPr/>
            <p:nvPr/>
          </p:nvSpPr>
          <p:spPr>
            <a:xfrm>
              <a:off x="211745" y="4656289"/>
              <a:ext cx="2105932" cy="454368"/>
            </a:xfrm>
            <a:custGeom>
              <a:avLst/>
              <a:gdLst/>
              <a:ahLst/>
              <a:cxnLst/>
              <a:rect l="l" t="t" r="r" b="b"/>
              <a:pathLst>
                <a:path w="37255" h="8038" extrusionOk="0">
                  <a:moveTo>
                    <a:pt x="4024" y="1"/>
                  </a:moveTo>
                  <a:cubicBezTo>
                    <a:pt x="1798" y="1"/>
                    <a:pt x="0" y="1799"/>
                    <a:pt x="0" y="4025"/>
                  </a:cubicBezTo>
                  <a:cubicBezTo>
                    <a:pt x="0" y="6240"/>
                    <a:pt x="1810" y="8037"/>
                    <a:pt x="4024" y="8037"/>
                  </a:cubicBezTo>
                  <a:lnTo>
                    <a:pt x="37255" y="8037"/>
                  </a:lnTo>
                  <a:lnTo>
                    <a:pt x="37255" y="7383"/>
                  </a:lnTo>
                  <a:lnTo>
                    <a:pt x="4060" y="7383"/>
                  </a:lnTo>
                  <a:cubicBezTo>
                    <a:pt x="2215" y="7383"/>
                    <a:pt x="726" y="5894"/>
                    <a:pt x="726" y="4049"/>
                  </a:cubicBezTo>
                  <a:lnTo>
                    <a:pt x="726" y="3989"/>
                  </a:lnTo>
                  <a:cubicBezTo>
                    <a:pt x="726" y="2144"/>
                    <a:pt x="2215" y="656"/>
                    <a:pt x="4060" y="656"/>
                  </a:cubicBezTo>
                  <a:lnTo>
                    <a:pt x="37255" y="656"/>
                  </a:lnTo>
                  <a:lnTo>
                    <a:pt x="37255" y="1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40"/>
            <p:cNvSpPr/>
            <p:nvPr/>
          </p:nvSpPr>
          <p:spPr>
            <a:xfrm>
              <a:off x="207675" y="4652276"/>
              <a:ext cx="2114072" cy="462395"/>
            </a:xfrm>
            <a:custGeom>
              <a:avLst/>
              <a:gdLst/>
              <a:ahLst/>
              <a:cxnLst/>
              <a:rect l="l" t="t" r="r" b="b"/>
              <a:pathLst>
                <a:path w="37399" h="8180" extrusionOk="0">
                  <a:moveTo>
                    <a:pt x="37255" y="155"/>
                  </a:moveTo>
                  <a:lnTo>
                    <a:pt x="37255" y="655"/>
                  </a:lnTo>
                  <a:lnTo>
                    <a:pt x="4132" y="655"/>
                  </a:lnTo>
                  <a:cubicBezTo>
                    <a:pt x="2251" y="655"/>
                    <a:pt x="727" y="2179"/>
                    <a:pt x="727" y="4060"/>
                  </a:cubicBezTo>
                  <a:lnTo>
                    <a:pt x="727" y="4132"/>
                  </a:lnTo>
                  <a:cubicBezTo>
                    <a:pt x="727" y="6001"/>
                    <a:pt x="2251" y="7537"/>
                    <a:pt x="4132" y="7537"/>
                  </a:cubicBezTo>
                  <a:lnTo>
                    <a:pt x="37255" y="7537"/>
                  </a:lnTo>
                  <a:lnTo>
                    <a:pt x="37255" y="8037"/>
                  </a:lnTo>
                  <a:lnTo>
                    <a:pt x="4096" y="8037"/>
                  </a:lnTo>
                  <a:cubicBezTo>
                    <a:pt x="1918" y="8037"/>
                    <a:pt x="155" y="6263"/>
                    <a:pt x="155" y="4096"/>
                  </a:cubicBezTo>
                  <a:cubicBezTo>
                    <a:pt x="155" y="1917"/>
                    <a:pt x="1918" y="155"/>
                    <a:pt x="4096" y="155"/>
                  </a:cubicBezTo>
                  <a:close/>
                  <a:moveTo>
                    <a:pt x="4096" y="0"/>
                  </a:moveTo>
                  <a:cubicBezTo>
                    <a:pt x="1834" y="0"/>
                    <a:pt x="1" y="1834"/>
                    <a:pt x="1" y="4096"/>
                  </a:cubicBezTo>
                  <a:cubicBezTo>
                    <a:pt x="1" y="6346"/>
                    <a:pt x="1834" y="8180"/>
                    <a:pt x="4096" y="8180"/>
                  </a:cubicBezTo>
                  <a:lnTo>
                    <a:pt x="37327" y="8180"/>
                  </a:lnTo>
                  <a:cubicBezTo>
                    <a:pt x="37362" y="8180"/>
                    <a:pt x="37398" y="8156"/>
                    <a:pt x="37398" y="8108"/>
                  </a:cubicBezTo>
                  <a:lnTo>
                    <a:pt x="37398" y="7454"/>
                  </a:lnTo>
                  <a:cubicBezTo>
                    <a:pt x="37398" y="7418"/>
                    <a:pt x="37362" y="7382"/>
                    <a:pt x="37327" y="7382"/>
                  </a:cubicBezTo>
                  <a:lnTo>
                    <a:pt x="4132" y="7382"/>
                  </a:lnTo>
                  <a:cubicBezTo>
                    <a:pt x="2334" y="7382"/>
                    <a:pt x="870" y="5918"/>
                    <a:pt x="870" y="4132"/>
                  </a:cubicBezTo>
                  <a:lnTo>
                    <a:pt x="870" y="4060"/>
                  </a:lnTo>
                  <a:cubicBezTo>
                    <a:pt x="870" y="2262"/>
                    <a:pt x="2334" y="798"/>
                    <a:pt x="4132" y="798"/>
                  </a:cubicBezTo>
                  <a:lnTo>
                    <a:pt x="37327" y="798"/>
                  </a:lnTo>
                  <a:cubicBezTo>
                    <a:pt x="37362" y="798"/>
                    <a:pt x="37398" y="774"/>
                    <a:pt x="37398" y="727"/>
                  </a:cubicBezTo>
                  <a:lnTo>
                    <a:pt x="37398" y="72"/>
                  </a:lnTo>
                  <a:cubicBezTo>
                    <a:pt x="37398" y="36"/>
                    <a:pt x="37362" y="0"/>
                    <a:pt x="3732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40"/>
            <p:cNvSpPr/>
            <p:nvPr/>
          </p:nvSpPr>
          <p:spPr>
            <a:xfrm>
              <a:off x="1070522" y="5073576"/>
              <a:ext cx="1247166" cy="37082"/>
            </a:xfrm>
            <a:custGeom>
              <a:avLst/>
              <a:gdLst/>
              <a:ahLst/>
              <a:cxnLst/>
              <a:rect l="l" t="t" r="r" b="b"/>
              <a:pathLst>
                <a:path w="22063" h="656" extrusionOk="0">
                  <a:moveTo>
                    <a:pt x="405" y="1"/>
                  </a:moveTo>
                  <a:lnTo>
                    <a:pt x="0" y="655"/>
                  </a:lnTo>
                  <a:lnTo>
                    <a:pt x="22063" y="655"/>
                  </a:lnTo>
                  <a:lnTo>
                    <a:pt x="22063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40"/>
            <p:cNvSpPr/>
            <p:nvPr/>
          </p:nvSpPr>
          <p:spPr>
            <a:xfrm>
              <a:off x="1066508" y="5069562"/>
              <a:ext cx="1255250" cy="45109"/>
            </a:xfrm>
            <a:custGeom>
              <a:avLst/>
              <a:gdLst/>
              <a:ahLst/>
              <a:cxnLst/>
              <a:rect l="l" t="t" r="r" b="b"/>
              <a:pathLst>
                <a:path w="22206" h="798" extrusionOk="0">
                  <a:moveTo>
                    <a:pt x="22062" y="155"/>
                  </a:moveTo>
                  <a:lnTo>
                    <a:pt x="22062" y="655"/>
                  </a:lnTo>
                  <a:lnTo>
                    <a:pt x="214" y="655"/>
                  </a:lnTo>
                  <a:lnTo>
                    <a:pt x="512" y="155"/>
                  </a:lnTo>
                  <a:close/>
                  <a:moveTo>
                    <a:pt x="476" y="0"/>
                  </a:moveTo>
                  <a:cubicBezTo>
                    <a:pt x="452" y="0"/>
                    <a:pt x="429" y="12"/>
                    <a:pt x="405" y="36"/>
                  </a:cubicBezTo>
                  <a:lnTo>
                    <a:pt x="12" y="691"/>
                  </a:lnTo>
                  <a:cubicBezTo>
                    <a:pt x="0" y="714"/>
                    <a:pt x="0" y="738"/>
                    <a:pt x="12" y="762"/>
                  </a:cubicBezTo>
                  <a:cubicBezTo>
                    <a:pt x="24" y="786"/>
                    <a:pt x="48" y="798"/>
                    <a:pt x="71" y="798"/>
                  </a:cubicBezTo>
                  <a:lnTo>
                    <a:pt x="22134" y="798"/>
                  </a:lnTo>
                  <a:cubicBezTo>
                    <a:pt x="22169" y="798"/>
                    <a:pt x="22205" y="774"/>
                    <a:pt x="22205" y="726"/>
                  </a:cubicBezTo>
                  <a:lnTo>
                    <a:pt x="22205" y="72"/>
                  </a:lnTo>
                  <a:cubicBezTo>
                    <a:pt x="22205" y="36"/>
                    <a:pt x="22169" y="0"/>
                    <a:pt x="2213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40"/>
            <p:cNvSpPr/>
            <p:nvPr/>
          </p:nvSpPr>
          <p:spPr>
            <a:xfrm>
              <a:off x="1324955" y="4656289"/>
              <a:ext cx="992736" cy="37082"/>
            </a:xfrm>
            <a:custGeom>
              <a:avLst/>
              <a:gdLst/>
              <a:ahLst/>
              <a:cxnLst/>
              <a:rect l="l" t="t" r="r" b="b"/>
              <a:pathLst>
                <a:path w="17562" h="656" extrusionOk="0">
                  <a:moveTo>
                    <a:pt x="405" y="1"/>
                  </a:moveTo>
                  <a:lnTo>
                    <a:pt x="0" y="656"/>
                  </a:lnTo>
                  <a:lnTo>
                    <a:pt x="17562" y="656"/>
                  </a:lnTo>
                  <a:lnTo>
                    <a:pt x="17562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40"/>
            <p:cNvSpPr/>
            <p:nvPr/>
          </p:nvSpPr>
          <p:spPr>
            <a:xfrm>
              <a:off x="1320207" y="4652276"/>
              <a:ext cx="1001554" cy="45109"/>
            </a:xfrm>
            <a:custGeom>
              <a:avLst/>
              <a:gdLst/>
              <a:ahLst/>
              <a:cxnLst/>
              <a:rect l="l" t="t" r="r" b="b"/>
              <a:pathLst>
                <a:path w="17718" h="798" extrusionOk="0">
                  <a:moveTo>
                    <a:pt x="17574" y="155"/>
                  </a:moveTo>
                  <a:lnTo>
                    <a:pt x="17574" y="655"/>
                  </a:lnTo>
                  <a:lnTo>
                    <a:pt x="215" y="655"/>
                  </a:lnTo>
                  <a:lnTo>
                    <a:pt x="525" y="155"/>
                  </a:lnTo>
                  <a:close/>
                  <a:moveTo>
                    <a:pt x="477" y="0"/>
                  </a:moveTo>
                  <a:cubicBezTo>
                    <a:pt x="453" y="0"/>
                    <a:pt x="429" y="12"/>
                    <a:pt x="417" y="36"/>
                  </a:cubicBezTo>
                  <a:lnTo>
                    <a:pt x="25" y="691"/>
                  </a:lnTo>
                  <a:cubicBezTo>
                    <a:pt x="13" y="715"/>
                    <a:pt x="1" y="738"/>
                    <a:pt x="25" y="762"/>
                  </a:cubicBezTo>
                  <a:cubicBezTo>
                    <a:pt x="36" y="786"/>
                    <a:pt x="60" y="798"/>
                    <a:pt x="84" y="798"/>
                  </a:cubicBezTo>
                  <a:lnTo>
                    <a:pt x="17646" y="798"/>
                  </a:lnTo>
                  <a:cubicBezTo>
                    <a:pt x="17681" y="798"/>
                    <a:pt x="17717" y="774"/>
                    <a:pt x="17717" y="727"/>
                  </a:cubicBezTo>
                  <a:lnTo>
                    <a:pt x="17717" y="72"/>
                  </a:lnTo>
                  <a:cubicBezTo>
                    <a:pt x="17717" y="36"/>
                    <a:pt x="17681" y="0"/>
                    <a:pt x="17646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40"/>
            <p:cNvSpPr/>
            <p:nvPr/>
          </p:nvSpPr>
          <p:spPr>
            <a:xfrm>
              <a:off x="746785" y="4879743"/>
              <a:ext cx="1207484" cy="8140"/>
            </a:xfrm>
            <a:custGeom>
              <a:avLst/>
              <a:gdLst/>
              <a:ahLst/>
              <a:cxnLst/>
              <a:rect l="l" t="t" r="r" b="b"/>
              <a:pathLst>
                <a:path w="21361" h="144" extrusionOk="0">
                  <a:moveTo>
                    <a:pt x="72" y="1"/>
                  </a:moveTo>
                  <a:cubicBezTo>
                    <a:pt x="36" y="1"/>
                    <a:pt x="1" y="24"/>
                    <a:pt x="1" y="72"/>
                  </a:cubicBezTo>
                  <a:cubicBezTo>
                    <a:pt x="1" y="108"/>
                    <a:pt x="36" y="143"/>
                    <a:pt x="72" y="143"/>
                  </a:cubicBezTo>
                  <a:lnTo>
                    <a:pt x="21289" y="143"/>
                  </a:lnTo>
                  <a:cubicBezTo>
                    <a:pt x="21325" y="143"/>
                    <a:pt x="21360" y="108"/>
                    <a:pt x="21360" y="72"/>
                  </a:cubicBezTo>
                  <a:cubicBezTo>
                    <a:pt x="21360" y="24"/>
                    <a:pt x="21325" y="1"/>
                    <a:pt x="2128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40"/>
            <p:cNvSpPr/>
            <p:nvPr/>
          </p:nvSpPr>
          <p:spPr>
            <a:xfrm>
              <a:off x="467479" y="4879743"/>
              <a:ext cx="182471" cy="8140"/>
            </a:xfrm>
            <a:custGeom>
              <a:avLst/>
              <a:gdLst/>
              <a:ahLst/>
              <a:cxnLst/>
              <a:rect l="l" t="t" r="r" b="b"/>
              <a:pathLst>
                <a:path w="3228" h="144" extrusionOk="0">
                  <a:moveTo>
                    <a:pt x="72" y="1"/>
                  </a:moveTo>
                  <a:cubicBezTo>
                    <a:pt x="36" y="1"/>
                    <a:pt x="0" y="24"/>
                    <a:pt x="0" y="72"/>
                  </a:cubicBezTo>
                  <a:cubicBezTo>
                    <a:pt x="0" y="108"/>
                    <a:pt x="36" y="143"/>
                    <a:pt x="72" y="143"/>
                  </a:cubicBezTo>
                  <a:lnTo>
                    <a:pt x="3144" y="143"/>
                  </a:lnTo>
                  <a:cubicBezTo>
                    <a:pt x="3191" y="143"/>
                    <a:pt x="3227" y="108"/>
                    <a:pt x="3227" y="72"/>
                  </a:cubicBezTo>
                  <a:cubicBezTo>
                    <a:pt x="3227" y="24"/>
                    <a:pt x="3191" y="1"/>
                    <a:pt x="314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40"/>
            <p:cNvSpPr/>
            <p:nvPr/>
          </p:nvSpPr>
          <p:spPr>
            <a:xfrm>
              <a:off x="732653" y="4996868"/>
              <a:ext cx="873633" cy="8762"/>
            </a:xfrm>
            <a:custGeom>
              <a:avLst/>
              <a:gdLst/>
              <a:ahLst/>
              <a:cxnLst/>
              <a:rect l="l" t="t" r="r" b="b"/>
              <a:pathLst>
                <a:path w="15455" h="155" extrusionOk="0">
                  <a:moveTo>
                    <a:pt x="72" y="0"/>
                  </a:moveTo>
                  <a:cubicBezTo>
                    <a:pt x="36" y="0"/>
                    <a:pt x="1" y="36"/>
                    <a:pt x="1" y="84"/>
                  </a:cubicBezTo>
                  <a:cubicBezTo>
                    <a:pt x="1" y="119"/>
                    <a:pt x="36" y="155"/>
                    <a:pt x="72" y="155"/>
                  </a:cubicBezTo>
                  <a:lnTo>
                    <a:pt x="15372" y="155"/>
                  </a:lnTo>
                  <a:cubicBezTo>
                    <a:pt x="15419" y="155"/>
                    <a:pt x="15455" y="119"/>
                    <a:pt x="15455" y="84"/>
                  </a:cubicBezTo>
                  <a:cubicBezTo>
                    <a:pt x="15455" y="36"/>
                    <a:pt x="15419" y="0"/>
                    <a:pt x="1537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40"/>
            <p:cNvSpPr/>
            <p:nvPr/>
          </p:nvSpPr>
          <p:spPr>
            <a:xfrm>
              <a:off x="1066508" y="4735710"/>
              <a:ext cx="370877" cy="8140"/>
            </a:xfrm>
            <a:custGeom>
              <a:avLst/>
              <a:gdLst/>
              <a:ahLst/>
              <a:cxnLst/>
              <a:rect l="l" t="t" r="r" b="b"/>
              <a:pathLst>
                <a:path w="6561" h="144" extrusionOk="0">
                  <a:moveTo>
                    <a:pt x="71" y="1"/>
                  </a:moveTo>
                  <a:cubicBezTo>
                    <a:pt x="36" y="1"/>
                    <a:pt x="0" y="36"/>
                    <a:pt x="0" y="72"/>
                  </a:cubicBezTo>
                  <a:cubicBezTo>
                    <a:pt x="0" y="120"/>
                    <a:pt x="36" y="143"/>
                    <a:pt x="71" y="143"/>
                  </a:cubicBezTo>
                  <a:lnTo>
                    <a:pt x="6489" y="143"/>
                  </a:lnTo>
                  <a:cubicBezTo>
                    <a:pt x="6525" y="143"/>
                    <a:pt x="6560" y="120"/>
                    <a:pt x="6560" y="72"/>
                  </a:cubicBezTo>
                  <a:cubicBezTo>
                    <a:pt x="6560" y="36"/>
                    <a:pt x="6525" y="1"/>
                    <a:pt x="648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40"/>
            <p:cNvSpPr/>
            <p:nvPr/>
          </p:nvSpPr>
          <p:spPr>
            <a:xfrm>
              <a:off x="838982" y="4789581"/>
              <a:ext cx="173031" cy="345270"/>
            </a:xfrm>
            <a:custGeom>
              <a:avLst/>
              <a:gdLst/>
              <a:ahLst/>
              <a:cxnLst/>
              <a:rect l="l" t="t" r="r" b="b"/>
              <a:pathLst>
                <a:path w="3061" h="6108" extrusionOk="0">
                  <a:moveTo>
                    <a:pt x="1" y="0"/>
                  </a:moveTo>
                  <a:lnTo>
                    <a:pt x="1" y="6108"/>
                  </a:lnTo>
                  <a:lnTo>
                    <a:pt x="1525" y="4263"/>
                  </a:lnTo>
                  <a:lnTo>
                    <a:pt x="3061" y="6108"/>
                  </a:lnTo>
                  <a:lnTo>
                    <a:pt x="306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40"/>
            <p:cNvSpPr/>
            <p:nvPr/>
          </p:nvSpPr>
          <p:spPr>
            <a:xfrm>
              <a:off x="834969" y="4785511"/>
              <a:ext cx="181114" cy="353410"/>
            </a:xfrm>
            <a:custGeom>
              <a:avLst/>
              <a:gdLst/>
              <a:ahLst/>
              <a:cxnLst/>
              <a:rect l="l" t="t" r="r" b="b"/>
              <a:pathLst>
                <a:path w="3204" h="6252" extrusionOk="0">
                  <a:moveTo>
                    <a:pt x="3048" y="144"/>
                  </a:moveTo>
                  <a:lnTo>
                    <a:pt x="3048" y="5966"/>
                  </a:lnTo>
                  <a:lnTo>
                    <a:pt x="1655" y="4287"/>
                  </a:lnTo>
                  <a:cubicBezTo>
                    <a:pt x="1643" y="4275"/>
                    <a:pt x="1620" y="4263"/>
                    <a:pt x="1596" y="4263"/>
                  </a:cubicBezTo>
                  <a:cubicBezTo>
                    <a:pt x="1572" y="4263"/>
                    <a:pt x="1560" y="4275"/>
                    <a:pt x="1536" y="4287"/>
                  </a:cubicBezTo>
                  <a:lnTo>
                    <a:pt x="143" y="5966"/>
                  </a:lnTo>
                  <a:lnTo>
                    <a:pt x="143" y="144"/>
                  </a:lnTo>
                  <a:close/>
                  <a:moveTo>
                    <a:pt x="72" y="1"/>
                  </a:moveTo>
                  <a:cubicBezTo>
                    <a:pt x="24" y="1"/>
                    <a:pt x="0" y="36"/>
                    <a:pt x="0" y="72"/>
                  </a:cubicBezTo>
                  <a:lnTo>
                    <a:pt x="0" y="6180"/>
                  </a:lnTo>
                  <a:cubicBezTo>
                    <a:pt x="0" y="6204"/>
                    <a:pt x="12" y="6240"/>
                    <a:pt x="48" y="6240"/>
                  </a:cubicBezTo>
                  <a:cubicBezTo>
                    <a:pt x="58" y="6244"/>
                    <a:pt x="70" y="6247"/>
                    <a:pt x="82" y="6247"/>
                  </a:cubicBezTo>
                  <a:cubicBezTo>
                    <a:pt x="99" y="6247"/>
                    <a:pt x="117" y="6242"/>
                    <a:pt x="131" y="6228"/>
                  </a:cubicBezTo>
                  <a:lnTo>
                    <a:pt x="1596" y="4454"/>
                  </a:lnTo>
                  <a:lnTo>
                    <a:pt x="3072" y="6228"/>
                  </a:lnTo>
                  <a:cubicBezTo>
                    <a:pt x="3084" y="6240"/>
                    <a:pt x="3108" y="6251"/>
                    <a:pt x="3132" y="6251"/>
                  </a:cubicBezTo>
                  <a:cubicBezTo>
                    <a:pt x="3132" y="6251"/>
                    <a:pt x="3144" y="6251"/>
                    <a:pt x="3155" y="6240"/>
                  </a:cubicBezTo>
                  <a:cubicBezTo>
                    <a:pt x="3179" y="6240"/>
                    <a:pt x="3203" y="6204"/>
                    <a:pt x="3203" y="6180"/>
                  </a:cubicBezTo>
                  <a:lnTo>
                    <a:pt x="3203" y="72"/>
                  </a:lnTo>
                  <a:cubicBezTo>
                    <a:pt x="3203" y="36"/>
                    <a:pt x="3167" y="1"/>
                    <a:pt x="313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40"/>
            <p:cNvSpPr/>
            <p:nvPr/>
          </p:nvSpPr>
          <p:spPr>
            <a:xfrm>
              <a:off x="862554" y="4879064"/>
              <a:ext cx="8140" cy="169017"/>
            </a:xfrm>
            <a:custGeom>
              <a:avLst/>
              <a:gdLst/>
              <a:ahLst/>
              <a:cxnLst/>
              <a:rect l="l" t="t" r="r" b="b"/>
              <a:pathLst>
                <a:path w="144" h="2990" extrusionOk="0">
                  <a:moveTo>
                    <a:pt x="72" y="1"/>
                  </a:moveTo>
                  <a:cubicBezTo>
                    <a:pt x="24" y="1"/>
                    <a:pt x="0" y="36"/>
                    <a:pt x="0" y="84"/>
                  </a:cubicBezTo>
                  <a:lnTo>
                    <a:pt x="0" y="2918"/>
                  </a:lnTo>
                  <a:cubicBezTo>
                    <a:pt x="0" y="2965"/>
                    <a:pt x="24" y="2989"/>
                    <a:pt x="72" y="2989"/>
                  </a:cubicBezTo>
                  <a:cubicBezTo>
                    <a:pt x="108" y="2989"/>
                    <a:pt x="143" y="2965"/>
                    <a:pt x="143" y="2918"/>
                  </a:cubicBezTo>
                  <a:lnTo>
                    <a:pt x="143" y="84"/>
                  </a:lnTo>
                  <a:cubicBezTo>
                    <a:pt x="143" y="36"/>
                    <a:pt x="108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40"/>
            <p:cNvSpPr/>
            <p:nvPr/>
          </p:nvSpPr>
          <p:spPr>
            <a:xfrm>
              <a:off x="862554" y="4801000"/>
              <a:ext cx="92253" cy="56584"/>
            </a:xfrm>
            <a:custGeom>
              <a:avLst/>
              <a:gdLst/>
              <a:ahLst/>
              <a:cxnLst/>
              <a:rect l="l" t="t" r="r" b="b"/>
              <a:pathLst>
                <a:path w="1632" h="1001" extrusionOk="0">
                  <a:moveTo>
                    <a:pt x="72" y="1"/>
                  </a:moveTo>
                  <a:cubicBezTo>
                    <a:pt x="24" y="1"/>
                    <a:pt x="0" y="36"/>
                    <a:pt x="0" y="84"/>
                  </a:cubicBezTo>
                  <a:lnTo>
                    <a:pt x="0" y="917"/>
                  </a:lnTo>
                  <a:cubicBezTo>
                    <a:pt x="0" y="965"/>
                    <a:pt x="24" y="1001"/>
                    <a:pt x="72" y="1001"/>
                  </a:cubicBezTo>
                  <a:cubicBezTo>
                    <a:pt x="108" y="1001"/>
                    <a:pt x="143" y="965"/>
                    <a:pt x="143" y="917"/>
                  </a:cubicBezTo>
                  <a:lnTo>
                    <a:pt x="143" y="155"/>
                  </a:lnTo>
                  <a:lnTo>
                    <a:pt x="1560" y="155"/>
                  </a:lnTo>
                  <a:cubicBezTo>
                    <a:pt x="1596" y="155"/>
                    <a:pt x="1632" y="120"/>
                    <a:pt x="1632" y="84"/>
                  </a:cubicBezTo>
                  <a:cubicBezTo>
                    <a:pt x="1632" y="36"/>
                    <a:pt x="1596" y="1"/>
                    <a:pt x="156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40"/>
            <p:cNvSpPr/>
            <p:nvPr/>
          </p:nvSpPr>
          <p:spPr>
            <a:xfrm>
              <a:off x="252785" y="4238324"/>
              <a:ext cx="2033294" cy="380317"/>
            </a:xfrm>
            <a:custGeom>
              <a:avLst/>
              <a:gdLst/>
              <a:ahLst/>
              <a:cxnLst/>
              <a:rect l="l" t="t" r="r" b="b"/>
              <a:pathLst>
                <a:path w="35970" h="6728" extrusionOk="0">
                  <a:moveTo>
                    <a:pt x="3334" y="1"/>
                  </a:moveTo>
                  <a:cubicBezTo>
                    <a:pt x="1489" y="1"/>
                    <a:pt x="0" y="1489"/>
                    <a:pt x="0" y="3323"/>
                  </a:cubicBezTo>
                  <a:lnTo>
                    <a:pt x="0" y="3394"/>
                  </a:lnTo>
                  <a:cubicBezTo>
                    <a:pt x="0" y="5240"/>
                    <a:pt x="1489" y="6728"/>
                    <a:pt x="3334" y="6728"/>
                  </a:cubicBezTo>
                  <a:lnTo>
                    <a:pt x="35969" y="6728"/>
                  </a:lnTo>
                  <a:lnTo>
                    <a:pt x="35969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40"/>
            <p:cNvSpPr/>
            <p:nvPr/>
          </p:nvSpPr>
          <p:spPr>
            <a:xfrm>
              <a:off x="248714" y="4233632"/>
              <a:ext cx="2041378" cy="389079"/>
            </a:xfrm>
            <a:custGeom>
              <a:avLst/>
              <a:gdLst/>
              <a:ahLst/>
              <a:cxnLst/>
              <a:rect l="l" t="t" r="r" b="b"/>
              <a:pathLst>
                <a:path w="36113" h="6883" extrusionOk="0">
                  <a:moveTo>
                    <a:pt x="35958" y="155"/>
                  </a:moveTo>
                  <a:lnTo>
                    <a:pt x="35958" y="6739"/>
                  </a:lnTo>
                  <a:lnTo>
                    <a:pt x="3406" y="6739"/>
                  </a:lnTo>
                  <a:cubicBezTo>
                    <a:pt x="1608" y="6739"/>
                    <a:pt x="144" y="5275"/>
                    <a:pt x="144" y="3477"/>
                  </a:cubicBezTo>
                  <a:lnTo>
                    <a:pt x="144" y="3406"/>
                  </a:lnTo>
                  <a:cubicBezTo>
                    <a:pt x="144" y="1620"/>
                    <a:pt x="1608" y="155"/>
                    <a:pt x="3406" y="155"/>
                  </a:cubicBezTo>
                  <a:close/>
                  <a:moveTo>
                    <a:pt x="3406" y="1"/>
                  </a:moveTo>
                  <a:cubicBezTo>
                    <a:pt x="1525" y="1"/>
                    <a:pt x="1" y="1536"/>
                    <a:pt x="1" y="3406"/>
                  </a:cubicBezTo>
                  <a:lnTo>
                    <a:pt x="1" y="3477"/>
                  </a:lnTo>
                  <a:cubicBezTo>
                    <a:pt x="1" y="5358"/>
                    <a:pt x="1525" y="6882"/>
                    <a:pt x="3406" y="6882"/>
                  </a:cubicBezTo>
                  <a:lnTo>
                    <a:pt x="36041" y="6882"/>
                  </a:lnTo>
                  <a:cubicBezTo>
                    <a:pt x="36077" y="6882"/>
                    <a:pt x="36113" y="6847"/>
                    <a:pt x="36113" y="6811"/>
                  </a:cubicBezTo>
                  <a:lnTo>
                    <a:pt x="36113" y="84"/>
                  </a:lnTo>
                  <a:cubicBezTo>
                    <a:pt x="36113" y="36"/>
                    <a:pt x="36077" y="1"/>
                    <a:pt x="36041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40"/>
            <p:cNvSpPr/>
            <p:nvPr/>
          </p:nvSpPr>
          <p:spPr>
            <a:xfrm>
              <a:off x="211745" y="4201355"/>
              <a:ext cx="2105932" cy="454312"/>
            </a:xfrm>
            <a:custGeom>
              <a:avLst/>
              <a:gdLst/>
              <a:ahLst/>
              <a:cxnLst/>
              <a:rect l="l" t="t" r="r" b="b"/>
              <a:pathLst>
                <a:path w="37255" h="8037" extrusionOk="0">
                  <a:moveTo>
                    <a:pt x="4024" y="0"/>
                  </a:moveTo>
                  <a:cubicBezTo>
                    <a:pt x="1798" y="0"/>
                    <a:pt x="0" y="1798"/>
                    <a:pt x="0" y="4012"/>
                  </a:cubicBezTo>
                  <a:cubicBezTo>
                    <a:pt x="0" y="6239"/>
                    <a:pt x="1810" y="8037"/>
                    <a:pt x="4024" y="8037"/>
                  </a:cubicBezTo>
                  <a:lnTo>
                    <a:pt x="37255" y="8037"/>
                  </a:lnTo>
                  <a:lnTo>
                    <a:pt x="37255" y="7382"/>
                  </a:lnTo>
                  <a:lnTo>
                    <a:pt x="4060" y="7382"/>
                  </a:lnTo>
                  <a:cubicBezTo>
                    <a:pt x="2215" y="7382"/>
                    <a:pt x="726" y="5882"/>
                    <a:pt x="726" y="4048"/>
                  </a:cubicBezTo>
                  <a:lnTo>
                    <a:pt x="726" y="3977"/>
                  </a:lnTo>
                  <a:cubicBezTo>
                    <a:pt x="726" y="2143"/>
                    <a:pt x="2215" y="655"/>
                    <a:pt x="4060" y="655"/>
                  </a:cubicBezTo>
                  <a:lnTo>
                    <a:pt x="37255" y="655"/>
                  </a:lnTo>
                  <a:lnTo>
                    <a:pt x="3725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40"/>
            <p:cNvSpPr/>
            <p:nvPr/>
          </p:nvSpPr>
          <p:spPr>
            <a:xfrm>
              <a:off x="207675" y="4196607"/>
              <a:ext cx="2114072" cy="463130"/>
            </a:xfrm>
            <a:custGeom>
              <a:avLst/>
              <a:gdLst/>
              <a:ahLst/>
              <a:cxnLst/>
              <a:rect l="l" t="t" r="r" b="b"/>
              <a:pathLst>
                <a:path w="37399" h="8193" extrusionOk="0">
                  <a:moveTo>
                    <a:pt x="37255" y="156"/>
                  </a:moveTo>
                  <a:lnTo>
                    <a:pt x="37255" y="656"/>
                  </a:lnTo>
                  <a:lnTo>
                    <a:pt x="4132" y="656"/>
                  </a:lnTo>
                  <a:cubicBezTo>
                    <a:pt x="2251" y="656"/>
                    <a:pt x="727" y="2191"/>
                    <a:pt x="727" y="4061"/>
                  </a:cubicBezTo>
                  <a:lnTo>
                    <a:pt x="727" y="4132"/>
                  </a:lnTo>
                  <a:cubicBezTo>
                    <a:pt x="727" y="6013"/>
                    <a:pt x="2251" y="7537"/>
                    <a:pt x="4132" y="7537"/>
                  </a:cubicBezTo>
                  <a:lnTo>
                    <a:pt x="37255" y="7537"/>
                  </a:lnTo>
                  <a:lnTo>
                    <a:pt x="37255" y="8037"/>
                  </a:lnTo>
                  <a:lnTo>
                    <a:pt x="4096" y="8037"/>
                  </a:lnTo>
                  <a:cubicBezTo>
                    <a:pt x="1918" y="8037"/>
                    <a:pt x="155" y="6275"/>
                    <a:pt x="155" y="4096"/>
                  </a:cubicBezTo>
                  <a:cubicBezTo>
                    <a:pt x="155" y="1930"/>
                    <a:pt x="1918" y="156"/>
                    <a:pt x="4096" y="156"/>
                  </a:cubicBezTo>
                  <a:close/>
                  <a:moveTo>
                    <a:pt x="4096" y="1"/>
                  </a:moveTo>
                  <a:cubicBezTo>
                    <a:pt x="1834" y="1"/>
                    <a:pt x="1" y="1846"/>
                    <a:pt x="1" y="4096"/>
                  </a:cubicBezTo>
                  <a:cubicBezTo>
                    <a:pt x="1" y="6359"/>
                    <a:pt x="1834" y="8192"/>
                    <a:pt x="4096" y="8192"/>
                  </a:cubicBezTo>
                  <a:lnTo>
                    <a:pt x="37327" y="8192"/>
                  </a:lnTo>
                  <a:cubicBezTo>
                    <a:pt x="37362" y="8192"/>
                    <a:pt x="37398" y="8156"/>
                    <a:pt x="37398" y="8121"/>
                  </a:cubicBezTo>
                  <a:lnTo>
                    <a:pt x="37398" y="7466"/>
                  </a:lnTo>
                  <a:cubicBezTo>
                    <a:pt x="37398" y="7418"/>
                    <a:pt x="37362" y="7383"/>
                    <a:pt x="37327" y="7383"/>
                  </a:cubicBezTo>
                  <a:lnTo>
                    <a:pt x="4132" y="7383"/>
                  </a:lnTo>
                  <a:cubicBezTo>
                    <a:pt x="2334" y="7383"/>
                    <a:pt x="870" y="5930"/>
                    <a:pt x="870" y="4132"/>
                  </a:cubicBezTo>
                  <a:lnTo>
                    <a:pt x="870" y="4061"/>
                  </a:lnTo>
                  <a:cubicBezTo>
                    <a:pt x="870" y="2275"/>
                    <a:pt x="2334" y="810"/>
                    <a:pt x="4132" y="810"/>
                  </a:cubicBezTo>
                  <a:lnTo>
                    <a:pt x="37327" y="810"/>
                  </a:lnTo>
                  <a:cubicBezTo>
                    <a:pt x="37362" y="810"/>
                    <a:pt x="37398" y="775"/>
                    <a:pt x="37398" y="739"/>
                  </a:cubicBezTo>
                  <a:lnTo>
                    <a:pt x="37398" y="84"/>
                  </a:lnTo>
                  <a:cubicBezTo>
                    <a:pt x="37398" y="36"/>
                    <a:pt x="37362" y="1"/>
                    <a:pt x="37327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40"/>
            <p:cNvSpPr/>
            <p:nvPr/>
          </p:nvSpPr>
          <p:spPr>
            <a:xfrm>
              <a:off x="1348471" y="4618585"/>
              <a:ext cx="969221" cy="37082"/>
            </a:xfrm>
            <a:custGeom>
              <a:avLst/>
              <a:gdLst/>
              <a:ahLst/>
              <a:cxnLst/>
              <a:rect l="l" t="t" r="r" b="b"/>
              <a:pathLst>
                <a:path w="17146" h="656" extrusionOk="0">
                  <a:moveTo>
                    <a:pt x="394" y="1"/>
                  </a:moveTo>
                  <a:lnTo>
                    <a:pt x="1" y="656"/>
                  </a:lnTo>
                  <a:lnTo>
                    <a:pt x="17146" y="656"/>
                  </a:lnTo>
                  <a:lnTo>
                    <a:pt x="17146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40"/>
            <p:cNvSpPr/>
            <p:nvPr/>
          </p:nvSpPr>
          <p:spPr>
            <a:xfrm>
              <a:off x="1343779" y="4614572"/>
              <a:ext cx="977982" cy="45165"/>
            </a:xfrm>
            <a:custGeom>
              <a:avLst/>
              <a:gdLst/>
              <a:ahLst/>
              <a:cxnLst/>
              <a:rect l="l" t="t" r="r" b="b"/>
              <a:pathLst>
                <a:path w="17301" h="799" extrusionOk="0">
                  <a:moveTo>
                    <a:pt x="17157" y="143"/>
                  </a:moveTo>
                  <a:lnTo>
                    <a:pt x="17157" y="643"/>
                  </a:lnTo>
                  <a:lnTo>
                    <a:pt x="215" y="643"/>
                  </a:lnTo>
                  <a:lnTo>
                    <a:pt x="524" y="143"/>
                  </a:lnTo>
                  <a:close/>
                  <a:moveTo>
                    <a:pt x="477" y="0"/>
                  </a:moveTo>
                  <a:cubicBezTo>
                    <a:pt x="453" y="0"/>
                    <a:pt x="429" y="12"/>
                    <a:pt x="417" y="36"/>
                  </a:cubicBezTo>
                  <a:lnTo>
                    <a:pt x="12" y="679"/>
                  </a:lnTo>
                  <a:cubicBezTo>
                    <a:pt x="0" y="703"/>
                    <a:pt x="0" y="739"/>
                    <a:pt x="12" y="762"/>
                  </a:cubicBezTo>
                  <a:cubicBezTo>
                    <a:pt x="24" y="786"/>
                    <a:pt x="48" y="798"/>
                    <a:pt x="84" y="798"/>
                  </a:cubicBezTo>
                  <a:lnTo>
                    <a:pt x="17229" y="798"/>
                  </a:lnTo>
                  <a:cubicBezTo>
                    <a:pt x="17264" y="798"/>
                    <a:pt x="17300" y="762"/>
                    <a:pt x="17300" y="727"/>
                  </a:cubicBezTo>
                  <a:lnTo>
                    <a:pt x="17300" y="72"/>
                  </a:lnTo>
                  <a:cubicBezTo>
                    <a:pt x="17300" y="24"/>
                    <a:pt x="17264" y="0"/>
                    <a:pt x="1722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40"/>
            <p:cNvSpPr/>
            <p:nvPr/>
          </p:nvSpPr>
          <p:spPr>
            <a:xfrm>
              <a:off x="1602226" y="4201355"/>
              <a:ext cx="715469" cy="37026"/>
            </a:xfrm>
            <a:custGeom>
              <a:avLst/>
              <a:gdLst/>
              <a:ahLst/>
              <a:cxnLst/>
              <a:rect l="l" t="t" r="r" b="b"/>
              <a:pathLst>
                <a:path w="12657" h="655" extrusionOk="0">
                  <a:moveTo>
                    <a:pt x="405" y="0"/>
                  </a:moveTo>
                  <a:lnTo>
                    <a:pt x="0" y="655"/>
                  </a:lnTo>
                  <a:lnTo>
                    <a:pt x="12657" y="655"/>
                  </a:lnTo>
                  <a:lnTo>
                    <a:pt x="12657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40"/>
            <p:cNvSpPr/>
            <p:nvPr/>
          </p:nvSpPr>
          <p:spPr>
            <a:xfrm>
              <a:off x="1598156" y="4197285"/>
              <a:ext cx="723609" cy="45165"/>
            </a:xfrm>
            <a:custGeom>
              <a:avLst/>
              <a:gdLst/>
              <a:ahLst/>
              <a:cxnLst/>
              <a:rect l="l" t="t" r="r" b="b"/>
              <a:pathLst>
                <a:path w="12801" h="799" extrusionOk="0">
                  <a:moveTo>
                    <a:pt x="12657" y="144"/>
                  </a:moveTo>
                  <a:lnTo>
                    <a:pt x="12657" y="644"/>
                  </a:lnTo>
                  <a:lnTo>
                    <a:pt x="215" y="644"/>
                  </a:lnTo>
                  <a:lnTo>
                    <a:pt x="513" y="144"/>
                  </a:lnTo>
                  <a:close/>
                  <a:moveTo>
                    <a:pt x="477" y="1"/>
                  </a:moveTo>
                  <a:cubicBezTo>
                    <a:pt x="442" y="1"/>
                    <a:pt x="418" y="13"/>
                    <a:pt x="406" y="36"/>
                  </a:cubicBezTo>
                  <a:lnTo>
                    <a:pt x="13" y="691"/>
                  </a:lnTo>
                  <a:cubicBezTo>
                    <a:pt x="1" y="703"/>
                    <a:pt x="1" y="739"/>
                    <a:pt x="13" y="763"/>
                  </a:cubicBezTo>
                  <a:cubicBezTo>
                    <a:pt x="25" y="786"/>
                    <a:pt x="49" y="798"/>
                    <a:pt x="72" y="798"/>
                  </a:cubicBezTo>
                  <a:lnTo>
                    <a:pt x="12729" y="798"/>
                  </a:lnTo>
                  <a:cubicBezTo>
                    <a:pt x="12764" y="798"/>
                    <a:pt x="12800" y="763"/>
                    <a:pt x="12800" y="727"/>
                  </a:cubicBezTo>
                  <a:lnTo>
                    <a:pt x="12800" y="72"/>
                  </a:lnTo>
                  <a:cubicBezTo>
                    <a:pt x="12800" y="24"/>
                    <a:pt x="12764" y="1"/>
                    <a:pt x="1272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40"/>
            <p:cNvSpPr/>
            <p:nvPr/>
          </p:nvSpPr>
          <p:spPr>
            <a:xfrm>
              <a:off x="1366673" y="4315089"/>
              <a:ext cx="465787" cy="8762"/>
            </a:xfrm>
            <a:custGeom>
              <a:avLst/>
              <a:gdLst/>
              <a:ahLst/>
              <a:cxnLst/>
              <a:rect l="l" t="t" r="r" b="b"/>
              <a:pathLst>
                <a:path w="8240" h="155" extrusionOk="0">
                  <a:moveTo>
                    <a:pt x="72" y="0"/>
                  </a:moveTo>
                  <a:cubicBezTo>
                    <a:pt x="36" y="0"/>
                    <a:pt x="0" y="36"/>
                    <a:pt x="0" y="72"/>
                  </a:cubicBezTo>
                  <a:cubicBezTo>
                    <a:pt x="0" y="119"/>
                    <a:pt x="36" y="155"/>
                    <a:pt x="72" y="155"/>
                  </a:cubicBezTo>
                  <a:lnTo>
                    <a:pt x="8168" y="155"/>
                  </a:lnTo>
                  <a:cubicBezTo>
                    <a:pt x="8204" y="155"/>
                    <a:pt x="8239" y="119"/>
                    <a:pt x="8239" y="72"/>
                  </a:cubicBezTo>
                  <a:cubicBezTo>
                    <a:pt x="8239" y="36"/>
                    <a:pt x="8204" y="0"/>
                    <a:pt x="816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40"/>
            <p:cNvSpPr/>
            <p:nvPr/>
          </p:nvSpPr>
          <p:spPr>
            <a:xfrm>
              <a:off x="681495" y="4315089"/>
              <a:ext cx="566745" cy="8762"/>
            </a:xfrm>
            <a:custGeom>
              <a:avLst/>
              <a:gdLst/>
              <a:ahLst/>
              <a:cxnLst/>
              <a:rect l="l" t="t" r="r" b="b"/>
              <a:pathLst>
                <a:path w="10026" h="155" extrusionOk="0">
                  <a:moveTo>
                    <a:pt x="72" y="0"/>
                  </a:moveTo>
                  <a:cubicBezTo>
                    <a:pt x="36" y="0"/>
                    <a:pt x="1" y="36"/>
                    <a:pt x="1" y="72"/>
                  </a:cubicBezTo>
                  <a:cubicBezTo>
                    <a:pt x="1" y="119"/>
                    <a:pt x="36" y="155"/>
                    <a:pt x="72" y="155"/>
                  </a:cubicBezTo>
                  <a:lnTo>
                    <a:pt x="9942" y="155"/>
                  </a:lnTo>
                  <a:cubicBezTo>
                    <a:pt x="9990" y="155"/>
                    <a:pt x="10026" y="119"/>
                    <a:pt x="10026" y="72"/>
                  </a:cubicBezTo>
                  <a:cubicBezTo>
                    <a:pt x="10026" y="36"/>
                    <a:pt x="9990" y="0"/>
                    <a:pt x="994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40"/>
            <p:cNvSpPr/>
            <p:nvPr/>
          </p:nvSpPr>
          <p:spPr>
            <a:xfrm>
              <a:off x="1101499" y="4453694"/>
              <a:ext cx="712755" cy="8818"/>
            </a:xfrm>
            <a:custGeom>
              <a:avLst/>
              <a:gdLst/>
              <a:ahLst/>
              <a:cxnLst/>
              <a:rect l="l" t="t" r="r" b="b"/>
              <a:pathLst>
                <a:path w="12609" h="156" extrusionOk="0">
                  <a:moveTo>
                    <a:pt x="72" y="1"/>
                  </a:moveTo>
                  <a:cubicBezTo>
                    <a:pt x="24" y="1"/>
                    <a:pt x="0" y="37"/>
                    <a:pt x="0" y="84"/>
                  </a:cubicBezTo>
                  <a:cubicBezTo>
                    <a:pt x="0" y="120"/>
                    <a:pt x="24" y="156"/>
                    <a:pt x="72" y="156"/>
                  </a:cubicBezTo>
                  <a:lnTo>
                    <a:pt x="12537" y="156"/>
                  </a:lnTo>
                  <a:cubicBezTo>
                    <a:pt x="12573" y="156"/>
                    <a:pt x="12609" y="120"/>
                    <a:pt x="12609" y="84"/>
                  </a:cubicBezTo>
                  <a:cubicBezTo>
                    <a:pt x="12609" y="37"/>
                    <a:pt x="12573" y="1"/>
                    <a:pt x="12537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40"/>
            <p:cNvSpPr/>
            <p:nvPr/>
          </p:nvSpPr>
          <p:spPr>
            <a:xfrm>
              <a:off x="427796" y="4453694"/>
              <a:ext cx="565388" cy="8818"/>
            </a:xfrm>
            <a:custGeom>
              <a:avLst/>
              <a:gdLst/>
              <a:ahLst/>
              <a:cxnLst/>
              <a:rect l="l" t="t" r="r" b="b"/>
              <a:pathLst>
                <a:path w="10002" h="156" extrusionOk="0">
                  <a:moveTo>
                    <a:pt x="83" y="1"/>
                  </a:moveTo>
                  <a:cubicBezTo>
                    <a:pt x="36" y="1"/>
                    <a:pt x="0" y="37"/>
                    <a:pt x="0" y="84"/>
                  </a:cubicBezTo>
                  <a:cubicBezTo>
                    <a:pt x="0" y="120"/>
                    <a:pt x="36" y="156"/>
                    <a:pt x="83" y="156"/>
                  </a:cubicBezTo>
                  <a:lnTo>
                    <a:pt x="9918" y="156"/>
                  </a:lnTo>
                  <a:cubicBezTo>
                    <a:pt x="9966" y="156"/>
                    <a:pt x="10001" y="120"/>
                    <a:pt x="10001" y="84"/>
                  </a:cubicBezTo>
                  <a:cubicBezTo>
                    <a:pt x="10001" y="37"/>
                    <a:pt x="9966" y="1"/>
                    <a:pt x="9918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40"/>
            <p:cNvSpPr/>
            <p:nvPr/>
          </p:nvSpPr>
          <p:spPr>
            <a:xfrm>
              <a:off x="1038866" y="4531137"/>
              <a:ext cx="706085" cy="8762"/>
            </a:xfrm>
            <a:custGeom>
              <a:avLst/>
              <a:gdLst/>
              <a:ahLst/>
              <a:cxnLst/>
              <a:rect l="l" t="t" r="r" b="b"/>
              <a:pathLst>
                <a:path w="12491" h="155" extrusionOk="0">
                  <a:moveTo>
                    <a:pt x="72" y="0"/>
                  </a:moveTo>
                  <a:cubicBezTo>
                    <a:pt x="37" y="0"/>
                    <a:pt x="1" y="36"/>
                    <a:pt x="1" y="72"/>
                  </a:cubicBezTo>
                  <a:cubicBezTo>
                    <a:pt x="1" y="119"/>
                    <a:pt x="37" y="155"/>
                    <a:pt x="72" y="155"/>
                  </a:cubicBezTo>
                  <a:lnTo>
                    <a:pt x="12419" y="155"/>
                  </a:lnTo>
                  <a:cubicBezTo>
                    <a:pt x="12455" y="155"/>
                    <a:pt x="12491" y="119"/>
                    <a:pt x="12491" y="72"/>
                  </a:cubicBezTo>
                  <a:cubicBezTo>
                    <a:pt x="12491" y="36"/>
                    <a:pt x="12467" y="0"/>
                    <a:pt x="1241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40"/>
            <p:cNvSpPr/>
            <p:nvPr/>
          </p:nvSpPr>
          <p:spPr>
            <a:xfrm>
              <a:off x="568438" y="4387783"/>
              <a:ext cx="168282" cy="444928"/>
            </a:xfrm>
            <a:custGeom>
              <a:avLst/>
              <a:gdLst/>
              <a:ahLst/>
              <a:cxnLst/>
              <a:rect l="l" t="t" r="r" b="b"/>
              <a:pathLst>
                <a:path w="2977" h="7871" extrusionOk="0">
                  <a:moveTo>
                    <a:pt x="0" y="0"/>
                  </a:moveTo>
                  <a:lnTo>
                    <a:pt x="0" y="7870"/>
                  </a:lnTo>
                  <a:lnTo>
                    <a:pt x="1489" y="6025"/>
                  </a:lnTo>
                  <a:lnTo>
                    <a:pt x="2977" y="7870"/>
                  </a:lnTo>
                  <a:lnTo>
                    <a:pt x="2977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40"/>
            <p:cNvSpPr/>
            <p:nvPr/>
          </p:nvSpPr>
          <p:spPr>
            <a:xfrm>
              <a:off x="564368" y="4383713"/>
              <a:ext cx="176422" cy="453011"/>
            </a:xfrm>
            <a:custGeom>
              <a:avLst/>
              <a:gdLst/>
              <a:ahLst/>
              <a:cxnLst/>
              <a:rect l="l" t="t" r="r" b="b"/>
              <a:pathLst>
                <a:path w="3121" h="8014" extrusionOk="0">
                  <a:moveTo>
                    <a:pt x="2978" y="144"/>
                  </a:moveTo>
                  <a:lnTo>
                    <a:pt x="2978" y="7728"/>
                  </a:lnTo>
                  <a:lnTo>
                    <a:pt x="1620" y="6049"/>
                  </a:lnTo>
                  <a:cubicBezTo>
                    <a:pt x="1608" y="6037"/>
                    <a:pt x="1585" y="6025"/>
                    <a:pt x="1561" y="6025"/>
                  </a:cubicBezTo>
                  <a:cubicBezTo>
                    <a:pt x="1537" y="6025"/>
                    <a:pt x="1513" y="6037"/>
                    <a:pt x="1501" y="6049"/>
                  </a:cubicBezTo>
                  <a:lnTo>
                    <a:pt x="144" y="7728"/>
                  </a:lnTo>
                  <a:lnTo>
                    <a:pt x="144" y="144"/>
                  </a:lnTo>
                  <a:close/>
                  <a:moveTo>
                    <a:pt x="72" y="1"/>
                  </a:moveTo>
                  <a:cubicBezTo>
                    <a:pt x="25" y="1"/>
                    <a:pt x="1" y="36"/>
                    <a:pt x="1" y="72"/>
                  </a:cubicBezTo>
                  <a:lnTo>
                    <a:pt x="1" y="7942"/>
                  </a:lnTo>
                  <a:cubicBezTo>
                    <a:pt x="1" y="7966"/>
                    <a:pt x="13" y="8002"/>
                    <a:pt x="49" y="8014"/>
                  </a:cubicBezTo>
                  <a:cubicBezTo>
                    <a:pt x="72" y="8014"/>
                    <a:pt x="108" y="8014"/>
                    <a:pt x="132" y="7990"/>
                  </a:cubicBezTo>
                  <a:lnTo>
                    <a:pt x="1561" y="6216"/>
                  </a:lnTo>
                  <a:lnTo>
                    <a:pt x="2989" y="7990"/>
                  </a:lnTo>
                  <a:cubicBezTo>
                    <a:pt x="3013" y="8002"/>
                    <a:pt x="3025" y="8014"/>
                    <a:pt x="3049" y="8014"/>
                  </a:cubicBezTo>
                  <a:lnTo>
                    <a:pt x="3073" y="8014"/>
                  </a:lnTo>
                  <a:cubicBezTo>
                    <a:pt x="3109" y="8002"/>
                    <a:pt x="3120" y="7966"/>
                    <a:pt x="3120" y="7942"/>
                  </a:cubicBezTo>
                  <a:lnTo>
                    <a:pt x="3120" y="72"/>
                  </a:lnTo>
                  <a:cubicBezTo>
                    <a:pt x="3120" y="36"/>
                    <a:pt x="3097" y="1"/>
                    <a:pt x="304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40"/>
            <p:cNvSpPr/>
            <p:nvPr/>
          </p:nvSpPr>
          <p:spPr>
            <a:xfrm>
              <a:off x="706423" y="4636109"/>
              <a:ext cx="8140" cy="61276"/>
            </a:xfrm>
            <a:custGeom>
              <a:avLst/>
              <a:gdLst/>
              <a:ahLst/>
              <a:cxnLst/>
              <a:rect l="l" t="t" r="r" b="b"/>
              <a:pathLst>
                <a:path w="144" h="1084" extrusionOk="0">
                  <a:moveTo>
                    <a:pt x="72" y="0"/>
                  </a:moveTo>
                  <a:cubicBezTo>
                    <a:pt x="36" y="0"/>
                    <a:pt x="0" y="36"/>
                    <a:pt x="0" y="84"/>
                  </a:cubicBezTo>
                  <a:lnTo>
                    <a:pt x="0" y="1013"/>
                  </a:lnTo>
                  <a:cubicBezTo>
                    <a:pt x="0" y="1060"/>
                    <a:pt x="36" y="1084"/>
                    <a:pt x="72" y="1084"/>
                  </a:cubicBezTo>
                  <a:cubicBezTo>
                    <a:pt x="119" y="1084"/>
                    <a:pt x="143" y="1060"/>
                    <a:pt x="143" y="1013"/>
                  </a:cubicBezTo>
                  <a:lnTo>
                    <a:pt x="143" y="84"/>
                  </a:lnTo>
                  <a:cubicBezTo>
                    <a:pt x="143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40"/>
            <p:cNvSpPr/>
            <p:nvPr/>
          </p:nvSpPr>
          <p:spPr>
            <a:xfrm>
              <a:off x="633728" y="4402593"/>
              <a:ext cx="80834" cy="212035"/>
            </a:xfrm>
            <a:custGeom>
              <a:avLst/>
              <a:gdLst/>
              <a:ahLst/>
              <a:cxnLst/>
              <a:rect l="l" t="t" r="r" b="b"/>
              <a:pathLst>
                <a:path w="1430" h="3751" extrusionOk="0">
                  <a:moveTo>
                    <a:pt x="72" y="0"/>
                  </a:moveTo>
                  <a:cubicBezTo>
                    <a:pt x="24" y="0"/>
                    <a:pt x="0" y="36"/>
                    <a:pt x="0" y="83"/>
                  </a:cubicBezTo>
                  <a:cubicBezTo>
                    <a:pt x="0" y="119"/>
                    <a:pt x="24" y="155"/>
                    <a:pt x="72" y="155"/>
                  </a:cubicBezTo>
                  <a:lnTo>
                    <a:pt x="1286" y="155"/>
                  </a:lnTo>
                  <a:lnTo>
                    <a:pt x="1286" y="3667"/>
                  </a:lnTo>
                  <a:cubicBezTo>
                    <a:pt x="1286" y="3715"/>
                    <a:pt x="1322" y="3750"/>
                    <a:pt x="1358" y="3750"/>
                  </a:cubicBezTo>
                  <a:cubicBezTo>
                    <a:pt x="1405" y="3750"/>
                    <a:pt x="1429" y="3715"/>
                    <a:pt x="1429" y="3667"/>
                  </a:cubicBezTo>
                  <a:lnTo>
                    <a:pt x="1429" y="83"/>
                  </a:lnTo>
                  <a:cubicBezTo>
                    <a:pt x="1429" y="36"/>
                    <a:pt x="1405" y="0"/>
                    <a:pt x="135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2" name="Google Shape;743;p29">
            <a:extLst>
              <a:ext uri="{FF2B5EF4-FFF2-40B4-BE49-F238E27FC236}">
                <a16:creationId xmlns:a16="http://schemas.microsoft.com/office/drawing/2014/main" id="{05AA4FBC-935A-2C41-9458-6C0970A5F74B}"/>
              </a:ext>
            </a:extLst>
          </p:cNvPr>
          <p:cNvSpPr txBox="1">
            <a:spLocks/>
          </p:cNvSpPr>
          <p:nvPr/>
        </p:nvSpPr>
        <p:spPr>
          <a:xfrm>
            <a:off x="725980" y="1006770"/>
            <a:ext cx="7733400" cy="32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loo 2"/>
              <a:buNone/>
              <a:defRPr sz="16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2400" b="1" dirty="0"/>
              <a:t>Our brain does it naturally through selective attention:</a:t>
            </a:r>
          </a:p>
          <a:p>
            <a:pPr algn="l">
              <a:lnSpc>
                <a:spcPct val="150000"/>
              </a:lnSpc>
            </a:pPr>
            <a:endParaRPr lang="en-US" sz="2400" b="1" dirty="0"/>
          </a:p>
        </p:txBody>
      </p:sp>
      <p:pic>
        <p:nvPicPr>
          <p:cNvPr id="3" name="Graphic 2" descr="Voice outline">
            <a:extLst>
              <a:ext uri="{FF2B5EF4-FFF2-40B4-BE49-F238E27FC236}">
                <a16:creationId xmlns:a16="http://schemas.microsoft.com/office/drawing/2014/main" id="{60598253-7C46-0D47-981D-D87A4556CE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14270" y="1877106"/>
            <a:ext cx="1386129" cy="1386129"/>
          </a:xfrm>
          <a:prstGeom prst="rect">
            <a:avLst/>
          </a:prstGeom>
        </p:spPr>
      </p:pic>
      <p:pic>
        <p:nvPicPr>
          <p:cNvPr id="7" name="Graphic 6" descr="Ear outline">
            <a:extLst>
              <a:ext uri="{FF2B5EF4-FFF2-40B4-BE49-F238E27FC236}">
                <a16:creationId xmlns:a16="http://schemas.microsoft.com/office/drawing/2014/main" id="{0DD07D10-AE57-204D-8735-C7DAF836BC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03091" y="3858858"/>
            <a:ext cx="914400" cy="914400"/>
          </a:xfrm>
          <a:prstGeom prst="rect">
            <a:avLst/>
          </a:prstGeom>
        </p:spPr>
      </p:pic>
      <p:pic>
        <p:nvPicPr>
          <p:cNvPr id="48" name="Graphic 47" descr="Ear outline">
            <a:extLst>
              <a:ext uri="{FF2B5EF4-FFF2-40B4-BE49-F238E27FC236}">
                <a16:creationId xmlns:a16="http://schemas.microsoft.com/office/drawing/2014/main" id="{9B15DE5C-B056-384A-B44D-4278893029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flipH="1">
            <a:off x="3007143" y="3820023"/>
            <a:ext cx="914400" cy="914400"/>
          </a:xfrm>
          <a:prstGeom prst="rect">
            <a:avLst/>
          </a:prstGeom>
        </p:spPr>
      </p:pic>
      <p:pic>
        <p:nvPicPr>
          <p:cNvPr id="9" name="Graphic 8" descr="Right Brain outline">
            <a:extLst>
              <a:ext uri="{FF2B5EF4-FFF2-40B4-BE49-F238E27FC236}">
                <a16:creationId xmlns:a16="http://schemas.microsoft.com/office/drawing/2014/main" id="{8C23FF61-6136-8845-9D21-3FA4E442B7F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114800" y="3858858"/>
            <a:ext cx="914400" cy="914400"/>
          </a:xfrm>
          <a:prstGeom prst="rect">
            <a:avLst/>
          </a:prstGeom>
        </p:spPr>
      </p:pic>
      <p:pic>
        <p:nvPicPr>
          <p:cNvPr id="51" name="Graphic 50" descr="Voice outline">
            <a:extLst>
              <a:ext uri="{FF2B5EF4-FFF2-40B4-BE49-F238E27FC236}">
                <a16:creationId xmlns:a16="http://schemas.microsoft.com/office/drawing/2014/main" id="{BE215004-C2DB-6043-929C-59CAABD99C7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10800000">
            <a:off x="5943602" y="1862294"/>
            <a:ext cx="1386129" cy="138612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86FC9DE-3215-3648-9188-FF5559656ACC}"/>
              </a:ext>
            </a:extLst>
          </p:cNvPr>
          <p:cNvSpPr txBox="1"/>
          <p:nvPr/>
        </p:nvSpPr>
        <p:spPr>
          <a:xfrm>
            <a:off x="1495302" y="2416281"/>
            <a:ext cx="22591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Mariah Carey: Honey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F309CB5-6E01-6A48-878D-1CB57581B6CA}"/>
              </a:ext>
            </a:extLst>
          </p:cNvPr>
          <p:cNvSpPr txBox="1"/>
          <p:nvPr/>
        </p:nvSpPr>
        <p:spPr>
          <a:xfrm>
            <a:off x="5769424" y="2384054"/>
            <a:ext cx="22591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Madonna: Ray of Light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7FCDE8F-CF35-4948-B2D9-83A2C4A48C87}"/>
              </a:ext>
            </a:extLst>
          </p:cNvPr>
          <p:cNvCxnSpPr>
            <a:endCxn id="48" idx="0"/>
          </p:cNvCxnSpPr>
          <p:nvPr/>
        </p:nvCxnSpPr>
        <p:spPr>
          <a:xfrm>
            <a:off x="2914650" y="2963636"/>
            <a:ext cx="549693" cy="8563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3401172E-3C88-C448-ADCD-8BF4C3A79FB8}"/>
              </a:ext>
            </a:extLst>
          </p:cNvPr>
          <p:cNvCxnSpPr>
            <a:cxnSpLocks/>
          </p:cNvCxnSpPr>
          <p:nvPr/>
        </p:nvCxnSpPr>
        <p:spPr>
          <a:xfrm>
            <a:off x="2914650" y="2969642"/>
            <a:ext cx="2378344" cy="9040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64AA7CD-46F9-BA41-964E-D17FD68EDC8C}"/>
              </a:ext>
            </a:extLst>
          </p:cNvPr>
          <p:cNvCxnSpPr>
            <a:cxnSpLocks/>
          </p:cNvCxnSpPr>
          <p:nvPr/>
        </p:nvCxnSpPr>
        <p:spPr>
          <a:xfrm flipH="1">
            <a:off x="5714572" y="2986057"/>
            <a:ext cx="678802" cy="8876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BC6BE3D6-82EB-EB4A-9976-C54EB67042D2}"/>
              </a:ext>
            </a:extLst>
          </p:cNvPr>
          <p:cNvCxnSpPr>
            <a:cxnSpLocks/>
          </p:cNvCxnSpPr>
          <p:nvPr/>
        </p:nvCxnSpPr>
        <p:spPr>
          <a:xfrm flipH="1">
            <a:off x="3744718" y="3016534"/>
            <a:ext cx="2648656" cy="8876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4E4F2B3-4640-CF4A-B6F4-ECC9552737ED}"/>
              </a:ext>
            </a:extLst>
          </p:cNvPr>
          <p:cNvSpPr txBox="1"/>
          <p:nvPr/>
        </p:nvSpPr>
        <p:spPr>
          <a:xfrm>
            <a:off x="3007145" y="1893148"/>
            <a:ext cx="40441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Hidden Variables 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6C11975-4769-454D-A4FE-36A86AED6F51}"/>
              </a:ext>
            </a:extLst>
          </p:cNvPr>
          <p:cNvSpPr txBox="1"/>
          <p:nvPr/>
        </p:nvSpPr>
        <p:spPr>
          <a:xfrm>
            <a:off x="3350365" y="4537287"/>
            <a:ext cx="40441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Observations</a:t>
            </a:r>
          </a:p>
        </p:txBody>
      </p:sp>
    </p:spTree>
    <p:extLst>
      <p:ext uri="{BB962C8B-B14F-4D97-AF65-F5344CB8AC3E}">
        <p14:creationId xmlns:p14="http://schemas.microsoft.com/office/powerpoint/2010/main" val="12814614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p40"/>
          <p:cNvSpPr txBox="1">
            <a:spLocks noGrp="1"/>
          </p:cNvSpPr>
          <p:nvPr>
            <p:ph type="title"/>
          </p:nvPr>
        </p:nvSpPr>
        <p:spPr>
          <a:xfrm>
            <a:off x="697475" y="586657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Blind Source Separation Problem</a:t>
            </a:r>
            <a:endParaRPr dirty="0"/>
          </a:p>
        </p:txBody>
      </p:sp>
      <p:sp>
        <p:nvSpPr>
          <p:cNvPr id="1017" name="Google Shape;1017;p40"/>
          <p:cNvSpPr/>
          <p:nvPr/>
        </p:nvSpPr>
        <p:spPr>
          <a:xfrm>
            <a:off x="7904030" y="1176516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4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8" name="Google Shape;1018;p40"/>
          <p:cNvSpPr/>
          <p:nvPr/>
        </p:nvSpPr>
        <p:spPr>
          <a:xfrm>
            <a:off x="8510127" y="1827945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9" name="Google Shape;1019;p40"/>
          <p:cNvSpPr/>
          <p:nvPr/>
        </p:nvSpPr>
        <p:spPr>
          <a:xfrm>
            <a:off x="7635724" y="165652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0" name="Google Shape;1020;p40"/>
          <p:cNvSpPr/>
          <p:nvPr/>
        </p:nvSpPr>
        <p:spPr>
          <a:xfrm>
            <a:off x="8510120" y="725936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21" name="Google Shape;1021;p40"/>
          <p:cNvGrpSpPr/>
          <p:nvPr/>
        </p:nvGrpSpPr>
        <p:grpSpPr>
          <a:xfrm>
            <a:off x="106204" y="4196623"/>
            <a:ext cx="2348965" cy="1047005"/>
            <a:chOff x="207675" y="4196607"/>
            <a:chExt cx="2114090" cy="942314"/>
          </a:xfrm>
        </p:grpSpPr>
        <p:sp>
          <p:nvSpPr>
            <p:cNvPr id="1022" name="Google Shape;1022;p40"/>
            <p:cNvSpPr/>
            <p:nvPr/>
          </p:nvSpPr>
          <p:spPr>
            <a:xfrm>
              <a:off x="252785" y="4693315"/>
              <a:ext cx="2033294" cy="380317"/>
            </a:xfrm>
            <a:custGeom>
              <a:avLst/>
              <a:gdLst/>
              <a:ahLst/>
              <a:cxnLst/>
              <a:rect l="l" t="t" r="r" b="b"/>
              <a:pathLst>
                <a:path w="35970" h="6728" extrusionOk="0">
                  <a:moveTo>
                    <a:pt x="3334" y="1"/>
                  </a:moveTo>
                  <a:cubicBezTo>
                    <a:pt x="1489" y="1"/>
                    <a:pt x="0" y="1489"/>
                    <a:pt x="0" y="3334"/>
                  </a:cubicBezTo>
                  <a:lnTo>
                    <a:pt x="0" y="3406"/>
                  </a:lnTo>
                  <a:cubicBezTo>
                    <a:pt x="0" y="5239"/>
                    <a:pt x="1489" y="6728"/>
                    <a:pt x="3334" y="6728"/>
                  </a:cubicBezTo>
                  <a:lnTo>
                    <a:pt x="35969" y="6728"/>
                  </a:lnTo>
                  <a:lnTo>
                    <a:pt x="35969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40"/>
            <p:cNvSpPr/>
            <p:nvPr/>
          </p:nvSpPr>
          <p:spPr>
            <a:xfrm>
              <a:off x="248714" y="4689301"/>
              <a:ext cx="2041378" cy="389022"/>
            </a:xfrm>
            <a:custGeom>
              <a:avLst/>
              <a:gdLst/>
              <a:ahLst/>
              <a:cxnLst/>
              <a:rect l="l" t="t" r="r" b="b"/>
              <a:pathLst>
                <a:path w="36113" h="6882" extrusionOk="0">
                  <a:moveTo>
                    <a:pt x="35958" y="143"/>
                  </a:moveTo>
                  <a:lnTo>
                    <a:pt x="35958" y="6727"/>
                  </a:lnTo>
                  <a:lnTo>
                    <a:pt x="3406" y="6727"/>
                  </a:lnTo>
                  <a:cubicBezTo>
                    <a:pt x="1608" y="6727"/>
                    <a:pt x="144" y="5263"/>
                    <a:pt x="144" y="3477"/>
                  </a:cubicBezTo>
                  <a:lnTo>
                    <a:pt x="144" y="3405"/>
                  </a:lnTo>
                  <a:cubicBezTo>
                    <a:pt x="144" y="1607"/>
                    <a:pt x="1608" y="143"/>
                    <a:pt x="3406" y="143"/>
                  </a:cubicBezTo>
                  <a:close/>
                  <a:moveTo>
                    <a:pt x="3406" y="0"/>
                  </a:moveTo>
                  <a:cubicBezTo>
                    <a:pt x="1525" y="0"/>
                    <a:pt x="1" y="1524"/>
                    <a:pt x="1" y="3405"/>
                  </a:cubicBezTo>
                  <a:lnTo>
                    <a:pt x="1" y="3477"/>
                  </a:lnTo>
                  <a:cubicBezTo>
                    <a:pt x="1" y="5346"/>
                    <a:pt x="1525" y="6882"/>
                    <a:pt x="3406" y="6882"/>
                  </a:cubicBezTo>
                  <a:lnTo>
                    <a:pt x="36041" y="6882"/>
                  </a:lnTo>
                  <a:cubicBezTo>
                    <a:pt x="36077" y="6882"/>
                    <a:pt x="36113" y="6846"/>
                    <a:pt x="36113" y="6799"/>
                  </a:cubicBezTo>
                  <a:lnTo>
                    <a:pt x="36113" y="72"/>
                  </a:lnTo>
                  <a:cubicBezTo>
                    <a:pt x="36113" y="36"/>
                    <a:pt x="36077" y="0"/>
                    <a:pt x="36041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40"/>
            <p:cNvSpPr/>
            <p:nvPr/>
          </p:nvSpPr>
          <p:spPr>
            <a:xfrm>
              <a:off x="211745" y="4656289"/>
              <a:ext cx="2105932" cy="454368"/>
            </a:xfrm>
            <a:custGeom>
              <a:avLst/>
              <a:gdLst/>
              <a:ahLst/>
              <a:cxnLst/>
              <a:rect l="l" t="t" r="r" b="b"/>
              <a:pathLst>
                <a:path w="37255" h="8038" extrusionOk="0">
                  <a:moveTo>
                    <a:pt x="4024" y="1"/>
                  </a:moveTo>
                  <a:cubicBezTo>
                    <a:pt x="1798" y="1"/>
                    <a:pt x="0" y="1799"/>
                    <a:pt x="0" y="4025"/>
                  </a:cubicBezTo>
                  <a:cubicBezTo>
                    <a:pt x="0" y="6240"/>
                    <a:pt x="1810" y="8037"/>
                    <a:pt x="4024" y="8037"/>
                  </a:cubicBezTo>
                  <a:lnTo>
                    <a:pt x="37255" y="8037"/>
                  </a:lnTo>
                  <a:lnTo>
                    <a:pt x="37255" y="7383"/>
                  </a:lnTo>
                  <a:lnTo>
                    <a:pt x="4060" y="7383"/>
                  </a:lnTo>
                  <a:cubicBezTo>
                    <a:pt x="2215" y="7383"/>
                    <a:pt x="726" y="5894"/>
                    <a:pt x="726" y="4049"/>
                  </a:cubicBezTo>
                  <a:lnTo>
                    <a:pt x="726" y="3989"/>
                  </a:lnTo>
                  <a:cubicBezTo>
                    <a:pt x="726" y="2144"/>
                    <a:pt x="2215" y="656"/>
                    <a:pt x="4060" y="656"/>
                  </a:cubicBezTo>
                  <a:lnTo>
                    <a:pt x="37255" y="656"/>
                  </a:lnTo>
                  <a:lnTo>
                    <a:pt x="37255" y="1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40"/>
            <p:cNvSpPr/>
            <p:nvPr/>
          </p:nvSpPr>
          <p:spPr>
            <a:xfrm>
              <a:off x="207675" y="4652276"/>
              <a:ext cx="2114072" cy="462395"/>
            </a:xfrm>
            <a:custGeom>
              <a:avLst/>
              <a:gdLst/>
              <a:ahLst/>
              <a:cxnLst/>
              <a:rect l="l" t="t" r="r" b="b"/>
              <a:pathLst>
                <a:path w="37399" h="8180" extrusionOk="0">
                  <a:moveTo>
                    <a:pt x="37255" y="155"/>
                  </a:moveTo>
                  <a:lnTo>
                    <a:pt x="37255" y="655"/>
                  </a:lnTo>
                  <a:lnTo>
                    <a:pt x="4132" y="655"/>
                  </a:lnTo>
                  <a:cubicBezTo>
                    <a:pt x="2251" y="655"/>
                    <a:pt x="727" y="2179"/>
                    <a:pt x="727" y="4060"/>
                  </a:cubicBezTo>
                  <a:lnTo>
                    <a:pt x="727" y="4132"/>
                  </a:lnTo>
                  <a:cubicBezTo>
                    <a:pt x="727" y="6001"/>
                    <a:pt x="2251" y="7537"/>
                    <a:pt x="4132" y="7537"/>
                  </a:cubicBezTo>
                  <a:lnTo>
                    <a:pt x="37255" y="7537"/>
                  </a:lnTo>
                  <a:lnTo>
                    <a:pt x="37255" y="8037"/>
                  </a:lnTo>
                  <a:lnTo>
                    <a:pt x="4096" y="8037"/>
                  </a:lnTo>
                  <a:cubicBezTo>
                    <a:pt x="1918" y="8037"/>
                    <a:pt x="155" y="6263"/>
                    <a:pt x="155" y="4096"/>
                  </a:cubicBezTo>
                  <a:cubicBezTo>
                    <a:pt x="155" y="1917"/>
                    <a:pt x="1918" y="155"/>
                    <a:pt x="4096" y="155"/>
                  </a:cubicBezTo>
                  <a:close/>
                  <a:moveTo>
                    <a:pt x="4096" y="0"/>
                  </a:moveTo>
                  <a:cubicBezTo>
                    <a:pt x="1834" y="0"/>
                    <a:pt x="1" y="1834"/>
                    <a:pt x="1" y="4096"/>
                  </a:cubicBezTo>
                  <a:cubicBezTo>
                    <a:pt x="1" y="6346"/>
                    <a:pt x="1834" y="8180"/>
                    <a:pt x="4096" y="8180"/>
                  </a:cubicBezTo>
                  <a:lnTo>
                    <a:pt x="37327" y="8180"/>
                  </a:lnTo>
                  <a:cubicBezTo>
                    <a:pt x="37362" y="8180"/>
                    <a:pt x="37398" y="8156"/>
                    <a:pt x="37398" y="8108"/>
                  </a:cubicBezTo>
                  <a:lnTo>
                    <a:pt x="37398" y="7454"/>
                  </a:lnTo>
                  <a:cubicBezTo>
                    <a:pt x="37398" y="7418"/>
                    <a:pt x="37362" y="7382"/>
                    <a:pt x="37327" y="7382"/>
                  </a:cubicBezTo>
                  <a:lnTo>
                    <a:pt x="4132" y="7382"/>
                  </a:lnTo>
                  <a:cubicBezTo>
                    <a:pt x="2334" y="7382"/>
                    <a:pt x="870" y="5918"/>
                    <a:pt x="870" y="4132"/>
                  </a:cubicBezTo>
                  <a:lnTo>
                    <a:pt x="870" y="4060"/>
                  </a:lnTo>
                  <a:cubicBezTo>
                    <a:pt x="870" y="2262"/>
                    <a:pt x="2334" y="798"/>
                    <a:pt x="4132" y="798"/>
                  </a:cubicBezTo>
                  <a:lnTo>
                    <a:pt x="37327" y="798"/>
                  </a:lnTo>
                  <a:cubicBezTo>
                    <a:pt x="37362" y="798"/>
                    <a:pt x="37398" y="774"/>
                    <a:pt x="37398" y="727"/>
                  </a:cubicBezTo>
                  <a:lnTo>
                    <a:pt x="37398" y="72"/>
                  </a:lnTo>
                  <a:cubicBezTo>
                    <a:pt x="37398" y="36"/>
                    <a:pt x="37362" y="0"/>
                    <a:pt x="3732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40"/>
            <p:cNvSpPr/>
            <p:nvPr/>
          </p:nvSpPr>
          <p:spPr>
            <a:xfrm>
              <a:off x="1070522" y="5073576"/>
              <a:ext cx="1247166" cy="37082"/>
            </a:xfrm>
            <a:custGeom>
              <a:avLst/>
              <a:gdLst/>
              <a:ahLst/>
              <a:cxnLst/>
              <a:rect l="l" t="t" r="r" b="b"/>
              <a:pathLst>
                <a:path w="22063" h="656" extrusionOk="0">
                  <a:moveTo>
                    <a:pt x="405" y="1"/>
                  </a:moveTo>
                  <a:lnTo>
                    <a:pt x="0" y="655"/>
                  </a:lnTo>
                  <a:lnTo>
                    <a:pt x="22063" y="655"/>
                  </a:lnTo>
                  <a:lnTo>
                    <a:pt x="22063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40"/>
            <p:cNvSpPr/>
            <p:nvPr/>
          </p:nvSpPr>
          <p:spPr>
            <a:xfrm>
              <a:off x="1066508" y="5069562"/>
              <a:ext cx="1255250" cy="45109"/>
            </a:xfrm>
            <a:custGeom>
              <a:avLst/>
              <a:gdLst/>
              <a:ahLst/>
              <a:cxnLst/>
              <a:rect l="l" t="t" r="r" b="b"/>
              <a:pathLst>
                <a:path w="22206" h="798" extrusionOk="0">
                  <a:moveTo>
                    <a:pt x="22062" y="155"/>
                  </a:moveTo>
                  <a:lnTo>
                    <a:pt x="22062" y="655"/>
                  </a:lnTo>
                  <a:lnTo>
                    <a:pt x="214" y="655"/>
                  </a:lnTo>
                  <a:lnTo>
                    <a:pt x="512" y="155"/>
                  </a:lnTo>
                  <a:close/>
                  <a:moveTo>
                    <a:pt x="476" y="0"/>
                  </a:moveTo>
                  <a:cubicBezTo>
                    <a:pt x="452" y="0"/>
                    <a:pt x="429" y="12"/>
                    <a:pt x="405" y="36"/>
                  </a:cubicBezTo>
                  <a:lnTo>
                    <a:pt x="12" y="691"/>
                  </a:lnTo>
                  <a:cubicBezTo>
                    <a:pt x="0" y="714"/>
                    <a:pt x="0" y="738"/>
                    <a:pt x="12" y="762"/>
                  </a:cubicBezTo>
                  <a:cubicBezTo>
                    <a:pt x="24" y="786"/>
                    <a:pt x="48" y="798"/>
                    <a:pt x="71" y="798"/>
                  </a:cubicBezTo>
                  <a:lnTo>
                    <a:pt x="22134" y="798"/>
                  </a:lnTo>
                  <a:cubicBezTo>
                    <a:pt x="22169" y="798"/>
                    <a:pt x="22205" y="774"/>
                    <a:pt x="22205" y="726"/>
                  </a:cubicBezTo>
                  <a:lnTo>
                    <a:pt x="22205" y="72"/>
                  </a:lnTo>
                  <a:cubicBezTo>
                    <a:pt x="22205" y="36"/>
                    <a:pt x="22169" y="0"/>
                    <a:pt x="2213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40"/>
            <p:cNvSpPr/>
            <p:nvPr/>
          </p:nvSpPr>
          <p:spPr>
            <a:xfrm>
              <a:off x="1324955" y="4656289"/>
              <a:ext cx="992736" cy="37082"/>
            </a:xfrm>
            <a:custGeom>
              <a:avLst/>
              <a:gdLst/>
              <a:ahLst/>
              <a:cxnLst/>
              <a:rect l="l" t="t" r="r" b="b"/>
              <a:pathLst>
                <a:path w="17562" h="656" extrusionOk="0">
                  <a:moveTo>
                    <a:pt x="405" y="1"/>
                  </a:moveTo>
                  <a:lnTo>
                    <a:pt x="0" y="656"/>
                  </a:lnTo>
                  <a:lnTo>
                    <a:pt x="17562" y="656"/>
                  </a:lnTo>
                  <a:lnTo>
                    <a:pt x="17562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40"/>
            <p:cNvSpPr/>
            <p:nvPr/>
          </p:nvSpPr>
          <p:spPr>
            <a:xfrm>
              <a:off x="1320207" y="4652276"/>
              <a:ext cx="1001554" cy="45109"/>
            </a:xfrm>
            <a:custGeom>
              <a:avLst/>
              <a:gdLst/>
              <a:ahLst/>
              <a:cxnLst/>
              <a:rect l="l" t="t" r="r" b="b"/>
              <a:pathLst>
                <a:path w="17718" h="798" extrusionOk="0">
                  <a:moveTo>
                    <a:pt x="17574" y="155"/>
                  </a:moveTo>
                  <a:lnTo>
                    <a:pt x="17574" y="655"/>
                  </a:lnTo>
                  <a:lnTo>
                    <a:pt x="215" y="655"/>
                  </a:lnTo>
                  <a:lnTo>
                    <a:pt x="525" y="155"/>
                  </a:lnTo>
                  <a:close/>
                  <a:moveTo>
                    <a:pt x="477" y="0"/>
                  </a:moveTo>
                  <a:cubicBezTo>
                    <a:pt x="453" y="0"/>
                    <a:pt x="429" y="12"/>
                    <a:pt x="417" y="36"/>
                  </a:cubicBezTo>
                  <a:lnTo>
                    <a:pt x="25" y="691"/>
                  </a:lnTo>
                  <a:cubicBezTo>
                    <a:pt x="13" y="715"/>
                    <a:pt x="1" y="738"/>
                    <a:pt x="25" y="762"/>
                  </a:cubicBezTo>
                  <a:cubicBezTo>
                    <a:pt x="36" y="786"/>
                    <a:pt x="60" y="798"/>
                    <a:pt x="84" y="798"/>
                  </a:cubicBezTo>
                  <a:lnTo>
                    <a:pt x="17646" y="798"/>
                  </a:lnTo>
                  <a:cubicBezTo>
                    <a:pt x="17681" y="798"/>
                    <a:pt x="17717" y="774"/>
                    <a:pt x="17717" y="727"/>
                  </a:cubicBezTo>
                  <a:lnTo>
                    <a:pt x="17717" y="72"/>
                  </a:lnTo>
                  <a:cubicBezTo>
                    <a:pt x="17717" y="36"/>
                    <a:pt x="17681" y="0"/>
                    <a:pt x="17646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40"/>
            <p:cNvSpPr/>
            <p:nvPr/>
          </p:nvSpPr>
          <p:spPr>
            <a:xfrm>
              <a:off x="746785" y="4879743"/>
              <a:ext cx="1207484" cy="8140"/>
            </a:xfrm>
            <a:custGeom>
              <a:avLst/>
              <a:gdLst/>
              <a:ahLst/>
              <a:cxnLst/>
              <a:rect l="l" t="t" r="r" b="b"/>
              <a:pathLst>
                <a:path w="21361" h="144" extrusionOk="0">
                  <a:moveTo>
                    <a:pt x="72" y="1"/>
                  </a:moveTo>
                  <a:cubicBezTo>
                    <a:pt x="36" y="1"/>
                    <a:pt x="1" y="24"/>
                    <a:pt x="1" y="72"/>
                  </a:cubicBezTo>
                  <a:cubicBezTo>
                    <a:pt x="1" y="108"/>
                    <a:pt x="36" y="143"/>
                    <a:pt x="72" y="143"/>
                  </a:cubicBezTo>
                  <a:lnTo>
                    <a:pt x="21289" y="143"/>
                  </a:lnTo>
                  <a:cubicBezTo>
                    <a:pt x="21325" y="143"/>
                    <a:pt x="21360" y="108"/>
                    <a:pt x="21360" y="72"/>
                  </a:cubicBezTo>
                  <a:cubicBezTo>
                    <a:pt x="21360" y="24"/>
                    <a:pt x="21325" y="1"/>
                    <a:pt x="2128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40"/>
            <p:cNvSpPr/>
            <p:nvPr/>
          </p:nvSpPr>
          <p:spPr>
            <a:xfrm>
              <a:off x="467479" y="4879743"/>
              <a:ext cx="182471" cy="8140"/>
            </a:xfrm>
            <a:custGeom>
              <a:avLst/>
              <a:gdLst/>
              <a:ahLst/>
              <a:cxnLst/>
              <a:rect l="l" t="t" r="r" b="b"/>
              <a:pathLst>
                <a:path w="3228" h="144" extrusionOk="0">
                  <a:moveTo>
                    <a:pt x="72" y="1"/>
                  </a:moveTo>
                  <a:cubicBezTo>
                    <a:pt x="36" y="1"/>
                    <a:pt x="0" y="24"/>
                    <a:pt x="0" y="72"/>
                  </a:cubicBezTo>
                  <a:cubicBezTo>
                    <a:pt x="0" y="108"/>
                    <a:pt x="36" y="143"/>
                    <a:pt x="72" y="143"/>
                  </a:cubicBezTo>
                  <a:lnTo>
                    <a:pt x="3144" y="143"/>
                  </a:lnTo>
                  <a:cubicBezTo>
                    <a:pt x="3191" y="143"/>
                    <a:pt x="3227" y="108"/>
                    <a:pt x="3227" y="72"/>
                  </a:cubicBezTo>
                  <a:cubicBezTo>
                    <a:pt x="3227" y="24"/>
                    <a:pt x="3191" y="1"/>
                    <a:pt x="314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40"/>
            <p:cNvSpPr/>
            <p:nvPr/>
          </p:nvSpPr>
          <p:spPr>
            <a:xfrm>
              <a:off x="732653" y="4996868"/>
              <a:ext cx="873633" cy="8762"/>
            </a:xfrm>
            <a:custGeom>
              <a:avLst/>
              <a:gdLst/>
              <a:ahLst/>
              <a:cxnLst/>
              <a:rect l="l" t="t" r="r" b="b"/>
              <a:pathLst>
                <a:path w="15455" h="155" extrusionOk="0">
                  <a:moveTo>
                    <a:pt x="72" y="0"/>
                  </a:moveTo>
                  <a:cubicBezTo>
                    <a:pt x="36" y="0"/>
                    <a:pt x="1" y="36"/>
                    <a:pt x="1" y="84"/>
                  </a:cubicBezTo>
                  <a:cubicBezTo>
                    <a:pt x="1" y="119"/>
                    <a:pt x="36" y="155"/>
                    <a:pt x="72" y="155"/>
                  </a:cubicBezTo>
                  <a:lnTo>
                    <a:pt x="15372" y="155"/>
                  </a:lnTo>
                  <a:cubicBezTo>
                    <a:pt x="15419" y="155"/>
                    <a:pt x="15455" y="119"/>
                    <a:pt x="15455" y="84"/>
                  </a:cubicBezTo>
                  <a:cubicBezTo>
                    <a:pt x="15455" y="36"/>
                    <a:pt x="15419" y="0"/>
                    <a:pt x="1537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40"/>
            <p:cNvSpPr/>
            <p:nvPr/>
          </p:nvSpPr>
          <p:spPr>
            <a:xfrm>
              <a:off x="1066508" y="4735710"/>
              <a:ext cx="370877" cy="8140"/>
            </a:xfrm>
            <a:custGeom>
              <a:avLst/>
              <a:gdLst/>
              <a:ahLst/>
              <a:cxnLst/>
              <a:rect l="l" t="t" r="r" b="b"/>
              <a:pathLst>
                <a:path w="6561" h="144" extrusionOk="0">
                  <a:moveTo>
                    <a:pt x="71" y="1"/>
                  </a:moveTo>
                  <a:cubicBezTo>
                    <a:pt x="36" y="1"/>
                    <a:pt x="0" y="36"/>
                    <a:pt x="0" y="72"/>
                  </a:cubicBezTo>
                  <a:cubicBezTo>
                    <a:pt x="0" y="120"/>
                    <a:pt x="36" y="143"/>
                    <a:pt x="71" y="143"/>
                  </a:cubicBezTo>
                  <a:lnTo>
                    <a:pt x="6489" y="143"/>
                  </a:lnTo>
                  <a:cubicBezTo>
                    <a:pt x="6525" y="143"/>
                    <a:pt x="6560" y="120"/>
                    <a:pt x="6560" y="72"/>
                  </a:cubicBezTo>
                  <a:cubicBezTo>
                    <a:pt x="6560" y="36"/>
                    <a:pt x="6525" y="1"/>
                    <a:pt x="648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40"/>
            <p:cNvSpPr/>
            <p:nvPr/>
          </p:nvSpPr>
          <p:spPr>
            <a:xfrm>
              <a:off x="838982" y="4789581"/>
              <a:ext cx="173031" cy="345270"/>
            </a:xfrm>
            <a:custGeom>
              <a:avLst/>
              <a:gdLst/>
              <a:ahLst/>
              <a:cxnLst/>
              <a:rect l="l" t="t" r="r" b="b"/>
              <a:pathLst>
                <a:path w="3061" h="6108" extrusionOk="0">
                  <a:moveTo>
                    <a:pt x="1" y="0"/>
                  </a:moveTo>
                  <a:lnTo>
                    <a:pt x="1" y="6108"/>
                  </a:lnTo>
                  <a:lnTo>
                    <a:pt x="1525" y="4263"/>
                  </a:lnTo>
                  <a:lnTo>
                    <a:pt x="3061" y="6108"/>
                  </a:lnTo>
                  <a:lnTo>
                    <a:pt x="306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40"/>
            <p:cNvSpPr/>
            <p:nvPr/>
          </p:nvSpPr>
          <p:spPr>
            <a:xfrm>
              <a:off x="834969" y="4785511"/>
              <a:ext cx="181114" cy="353410"/>
            </a:xfrm>
            <a:custGeom>
              <a:avLst/>
              <a:gdLst/>
              <a:ahLst/>
              <a:cxnLst/>
              <a:rect l="l" t="t" r="r" b="b"/>
              <a:pathLst>
                <a:path w="3204" h="6252" extrusionOk="0">
                  <a:moveTo>
                    <a:pt x="3048" y="144"/>
                  </a:moveTo>
                  <a:lnTo>
                    <a:pt x="3048" y="5966"/>
                  </a:lnTo>
                  <a:lnTo>
                    <a:pt x="1655" y="4287"/>
                  </a:lnTo>
                  <a:cubicBezTo>
                    <a:pt x="1643" y="4275"/>
                    <a:pt x="1620" y="4263"/>
                    <a:pt x="1596" y="4263"/>
                  </a:cubicBezTo>
                  <a:cubicBezTo>
                    <a:pt x="1572" y="4263"/>
                    <a:pt x="1560" y="4275"/>
                    <a:pt x="1536" y="4287"/>
                  </a:cubicBezTo>
                  <a:lnTo>
                    <a:pt x="143" y="5966"/>
                  </a:lnTo>
                  <a:lnTo>
                    <a:pt x="143" y="144"/>
                  </a:lnTo>
                  <a:close/>
                  <a:moveTo>
                    <a:pt x="72" y="1"/>
                  </a:moveTo>
                  <a:cubicBezTo>
                    <a:pt x="24" y="1"/>
                    <a:pt x="0" y="36"/>
                    <a:pt x="0" y="72"/>
                  </a:cubicBezTo>
                  <a:lnTo>
                    <a:pt x="0" y="6180"/>
                  </a:lnTo>
                  <a:cubicBezTo>
                    <a:pt x="0" y="6204"/>
                    <a:pt x="12" y="6240"/>
                    <a:pt x="48" y="6240"/>
                  </a:cubicBezTo>
                  <a:cubicBezTo>
                    <a:pt x="58" y="6244"/>
                    <a:pt x="70" y="6247"/>
                    <a:pt x="82" y="6247"/>
                  </a:cubicBezTo>
                  <a:cubicBezTo>
                    <a:pt x="99" y="6247"/>
                    <a:pt x="117" y="6242"/>
                    <a:pt x="131" y="6228"/>
                  </a:cubicBezTo>
                  <a:lnTo>
                    <a:pt x="1596" y="4454"/>
                  </a:lnTo>
                  <a:lnTo>
                    <a:pt x="3072" y="6228"/>
                  </a:lnTo>
                  <a:cubicBezTo>
                    <a:pt x="3084" y="6240"/>
                    <a:pt x="3108" y="6251"/>
                    <a:pt x="3132" y="6251"/>
                  </a:cubicBezTo>
                  <a:cubicBezTo>
                    <a:pt x="3132" y="6251"/>
                    <a:pt x="3144" y="6251"/>
                    <a:pt x="3155" y="6240"/>
                  </a:cubicBezTo>
                  <a:cubicBezTo>
                    <a:pt x="3179" y="6240"/>
                    <a:pt x="3203" y="6204"/>
                    <a:pt x="3203" y="6180"/>
                  </a:cubicBezTo>
                  <a:lnTo>
                    <a:pt x="3203" y="72"/>
                  </a:lnTo>
                  <a:cubicBezTo>
                    <a:pt x="3203" y="36"/>
                    <a:pt x="3167" y="1"/>
                    <a:pt x="313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40"/>
            <p:cNvSpPr/>
            <p:nvPr/>
          </p:nvSpPr>
          <p:spPr>
            <a:xfrm>
              <a:off x="862554" y="4879064"/>
              <a:ext cx="8140" cy="169017"/>
            </a:xfrm>
            <a:custGeom>
              <a:avLst/>
              <a:gdLst/>
              <a:ahLst/>
              <a:cxnLst/>
              <a:rect l="l" t="t" r="r" b="b"/>
              <a:pathLst>
                <a:path w="144" h="2990" extrusionOk="0">
                  <a:moveTo>
                    <a:pt x="72" y="1"/>
                  </a:moveTo>
                  <a:cubicBezTo>
                    <a:pt x="24" y="1"/>
                    <a:pt x="0" y="36"/>
                    <a:pt x="0" y="84"/>
                  </a:cubicBezTo>
                  <a:lnTo>
                    <a:pt x="0" y="2918"/>
                  </a:lnTo>
                  <a:cubicBezTo>
                    <a:pt x="0" y="2965"/>
                    <a:pt x="24" y="2989"/>
                    <a:pt x="72" y="2989"/>
                  </a:cubicBezTo>
                  <a:cubicBezTo>
                    <a:pt x="108" y="2989"/>
                    <a:pt x="143" y="2965"/>
                    <a:pt x="143" y="2918"/>
                  </a:cubicBezTo>
                  <a:lnTo>
                    <a:pt x="143" y="84"/>
                  </a:lnTo>
                  <a:cubicBezTo>
                    <a:pt x="143" y="36"/>
                    <a:pt x="108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40"/>
            <p:cNvSpPr/>
            <p:nvPr/>
          </p:nvSpPr>
          <p:spPr>
            <a:xfrm>
              <a:off x="862554" y="4801000"/>
              <a:ext cx="92253" cy="56584"/>
            </a:xfrm>
            <a:custGeom>
              <a:avLst/>
              <a:gdLst/>
              <a:ahLst/>
              <a:cxnLst/>
              <a:rect l="l" t="t" r="r" b="b"/>
              <a:pathLst>
                <a:path w="1632" h="1001" extrusionOk="0">
                  <a:moveTo>
                    <a:pt x="72" y="1"/>
                  </a:moveTo>
                  <a:cubicBezTo>
                    <a:pt x="24" y="1"/>
                    <a:pt x="0" y="36"/>
                    <a:pt x="0" y="84"/>
                  </a:cubicBezTo>
                  <a:lnTo>
                    <a:pt x="0" y="917"/>
                  </a:lnTo>
                  <a:cubicBezTo>
                    <a:pt x="0" y="965"/>
                    <a:pt x="24" y="1001"/>
                    <a:pt x="72" y="1001"/>
                  </a:cubicBezTo>
                  <a:cubicBezTo>
                    <a:pt x="108" y="1001"/>
                    <a:pt x="143" y="965"/>
                    <a:pt x="143" y="917"/>
                  </a:cubicBezTo>
                  <a:lnTo>
                    <a:pt x="143" y="155"/>
                  </a:lnTo>
                  <a:lnTo>
                    <a:pt x="1560" y="155"/>
                  </a:lnTo>
                  <a:cubicBezTo>
                    <a:pt x="1596" y="155"/>
                    <a:pt x="1632" y="120"/>
                    <a:pt x="1632" y="84"/>
                  </a:cubicBezTo>
                  <a:cubicBezTo>
                    <a:pt x="1632" y="36"/>
                    <a:pt x="1596" y="1"/>
                    <a:pt x="156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40"/>
            <p:cNvSpPr/>
            <p:nvPr/>
          </p:nvSpPr>
          <p:spPr>
            <a:xfrm>
              <a:off x="252785" y="4238324"/>
              <a:ext cx="2033294" cy="380317"/>
            </a:xfrm>
            <a:custGeom>
              <a:avLst/>
              <a:gdLst/>
              <a:ahLst/>
              <a:cxnLst/>
              <a:rect l="l" t="t" r="r" b="b"/>
              <a:pathLst>
                <a:path w="35970" h="6728" extrusionOk="0">
                  <a:moveTo>
                    <a:pt x="3334" y="1"/>
                  </a:moveTo>
                  <a:cubicBezTo>
                    <a:pt x="1489" y="1"/>
                    <a:pt x="0" y="1489"/>
                    <a:pt x="0" y="3323"/>
                  </a:cubicBezTo>
                  <a:lnTo>
                    <a:pt x="0" y="3394"/>
                  </a:lnTo>
                  <a:cubicBezTo>
                    <a:pt x="0" y="5240"/>
                    <a:pt x="1489" y="6728"/>
                    <a:pt x="3334" y="6728"/>
                  </a:cubicBezTo>
                  <a:lnTo>
                    <a:pt x="35969" y="6728"/>
                  </a:lnTo>
                  <a:lnTo>
                    <a:pt x="35969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40"/>
            <p:cNvSpPr/>
            <p:nvPr/>
          </p:nvSpPr>
          <p:spPr>
            <a:xfrm>
              <a:off x="248714" y="4233632"/>
              <a:ext cx="2041378" cy="389079"/>
            </a:xfrm>
            <a:custGeom>
              <a:avLst/>
              <a:gdLst/>
              <a:ahLst/>
              <a:cxnLst/>
              <a:rect l="l" t="t" r="r" b="b"/>
              <a:pathLst>
                <a:path w="36113" h="6883" extrusionOk="0">
                  <a:moveTo>
                    <a:pt x="35958" y="155"/>
                  </a:moveTo>
                  <a:lnTo>
                    <a:pt x="35958" y="6739"/>
                  </a:lnTo>
                  <a:lnTo>
                    <a:pt x="3406" y="6739"/>
                  </a:lnTo>
                  <a:cubicBezTo>
                    <a:pt x="1608" y="6739"/>
                    <a:pt x="144" y="5275"/>
                    <a:pt x="144" y="3477"/>
                  </a:cubicBezTo>
                  <a:lnTo>
                    <a:pt x="144" y="3406"/>
                  </a:lnTo>
                  <a:cubicBezTo>
                    <a:pt x="144" y="1620"/>
                    <a:pt x="1608" y="155"/>
                    <a:pt x="3406" y="155"/>
                  </a:cubicBezTo>
                  <a:close/>
                  <a:moveTo>
                    <a:pt x="3406" y="1"/>
                  </a:moveTo>
                  <a:cubicBezTo>
                    <a:pt x="1525" y="1"/>
                    <a:pt x="1" y="1536"/>
                    <a:pt x="1" y="3406"/>
                  </a:cubicBezTo>
                  <a:lnTo>
                    <a:pt x="1" y="3477"/>
                  </a:lnTo>
                  <a:cubicBezTo>
                    <a:pt x="1" y="5358"/>
                    <a:pt x="1525" y="6882"/>
                    <a:pt x="3406" y="6882"/>
                  </a:cubicBezTo>
                  <a:lnTo>
                    <a:pt x="36041" y="6882"/>
                  </a:lnTo>
                  <a:cubicBezTo>
                    <a:pt x="36077" y="6882"/>
                    <a:pt x="36113" y="6847"/>
                    <a:pt x="36113" y="6811"/>
                  </a:cubicBezTo>
                  <a:lnTo>
                    <a:pt x="36113" y="84"/>
                  </a:lnTo>
                  <a:cubicBezTo>
                    <a:pt x="36113" y="36"/>
                    <a:pt x="36077" y="1"/>
                    <a:pt x="36041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40"/>
            <p:cNvSpPr/>
            <p:nvPr/>
          </p:nvSpPr>
          <p:spPr>
            <a:xfrm>
              <a:off x="211745" y="4201355"/>
              <a:ext cx="2105932" cy="454312"/>
            </a:xfrm>
            <a:custGeom>
              <a:avLst/>
              <a:gdLst/>
              <a:ahLst/>
              <a:cxnLst/>
              <a:rect l="l" t="t" r="r" b="b"/>
              <a:pathLst>
                <a:path w="37255" h="8037" extrusionOk="0">
                  <a:moveTo>
                    <a:pt x="4024" y="0"/>
                  </a:moveTo>
                  <a:cubicBezTo>
                    <a:pt x="1798" y="0"/>
                    <a:pt x="0" y="1798"/>
                    <a:pt x="0" y="4012"/>
                  </a:cubicBezTo>
                  <a:cubicBezTo>
                    <a:pt x="0" y="6239"/>
                    <a:pt x="1810" y="8037"/>
                    <a:pt x="4024" y="8037"/>
                  </a:cubicBezTo>
                  <a:lnTo>
                    <a:pt x="37255" y="8037"/>
                  </a:lnTo>
                  <a:lnTo>
                    <a:pt x="37255" y="7382"/>
                  </a:lnTo>
                  <a:lnTo>
                    <a:pt x="4060" y="7382"/>
                  </a:lnTo>
                  <a:cubicBezTo>
                    <a:pt x="2215" y="7382"/>
                    <a:pt x="726" y="5882"/>
                    <a:pt x="726" y="4048"/>
                  </a:cubicBezTo>
                  <a:lnTo>
                    <a:pt x="726" y="3977"/>
                  </a:lnTo>
                  <a:cubicBezTo>
                    <a:pt x="726" y="2143"/>
                    <a:pt x="2215" y="655"/>
                    <a:pt x="4060" y="655"/>
                  </a:cubicBezTo>
                  <a:lnTo>
                    <a:pt x="37255" y="655"/>
                  </a:lnTo>
                  <a:lnTo>
                    <a:pt x="3725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40"/>
            <p:cNvSpPr/>
            <p:nvPr/>
          </p:nvSpPr>
          <p:spPr>
            <a:xfrm>
              <a:off x="207675" y="4196607"/>
              <a:ext cx="2114072" cy="463130"/>
            </a:xfrm>
            <a:custGeom>
              <a:avLst/>
              <a:gdLst/>
              <a:ahLst/>
              <a:cxnLst/>
              <a:rect l="l" t="t" r="r" b="b"/>
              <a:pathLst>
                <a:path w="37399" h="8193" extrusionOk="0">
                  <a:moveTo>
                    <a:pt x="37255" y="156"/>
                  </a:moveTo>
                  <a:lnTo>
                    <a:pt x="37255" y="656"/>
                  </a:lnTo>
                  <a:lnTo>
                    <a:pt x="4132" y="656"/>
                  </a:lnTo>
                  <a:cubicBezTo>
                    <a:pt x="2251" y="656"/>
                    <a:pt x="727" y="2191"/>
                    <a:pt x="727" y="4061"/>
                  </a:cubicBezTo>
                  <a:lnTo>
                    <a:pt x="727" y="4132"/>
                  </a:lnTo>
                  <a:cubicBezTo>
                    <a:pt x="727" y="6013"/>
                    <a:pt x="2251" y="7537"/>
                    <a:pt x="4132" y="7537"/>
                  </a:cubicBezTo>
                  <a:lnTo>
                    <a:pt x="37255" y="7537"/>
                  </a:lnTo>
                  <a:lnTo>
                    <a:pt x="37255" y="8037"/>
                  </a:lnTo>
                  <a:lnTo>
                    <a:pt x="4096" y="8037"/>
                  </a:lnTo>
                  <a:cubicBezTo>
                    <a:pt x="1918" y="8037"/>
                    <a:pt x="155" y="6275"/>
                    <a:pt x="155" y="4096"/>
                  </a:cubicBezTo>
                  <a:cubicBezTo>
                    <a:pt x="155" y="1930"/>
                    <a:pt x="1918" y="156"/>
                    <a:pt x="4096" y="156"/>
                  </a:cubicBezTo>
                  <a:close/>
                  <a:moveTo>
                    <a:pt x="4096" y="1"/>
                  </a:moveTo>
                  <a:cubicBezTo>
                    <a:pt x="1834" y="1"/>
                    <a:pt x="1" y="1846"/>
                    <a:pt x="1" y="4096"/>
                  </a:cubicBezTo>
                  <a:cubicBezTo>
                    <a:pt x="1" y="6359"/>
                    <a:pt x="1834" y="8192"/>
                    <a:pt x="4096" y="8192"/>
                  </a:cubicBezTo>
                  <a:lnTo>
                    <a:pt x="37327" y="8192"/>
                  </a:lnTo>
                  <a:cubicBezTo>
                    <a:pt x="37362" y="8192"/>
                    <a:pt x="37398" y="8156"/>
                    <a:pt x="37398" y="8121"/>
                  </a:cubicBezTo>
                  <a:lnTo>
                    <a:pt x="37398" y="7466"/>
                  </a:lnTo>
                  <a:cubicBezTo>
                    <a:pt x="37398" y="7418"/>
                    <a:pt x="37362" y="7383"/>
                    <a:pt x="37327" y="7383"/>
                  </a:cubicBezTo>
                  <a:lnTo>
                    <a:pt x="4132" y="7383"/>
                  </a:lnTo>
                  <a:cubicBezTo>
                    <a:pt x="2334" y="7383"/>
                    <a:pt x="870" y="5930"/>
                    <a:pt x="870" y="4132"/>
                  </a:cubicBezTo>
                  <a:lnTo>
                    <a:pt x="870" y="4061"/>
                  </a:lnTo>
                  <a:cubicBezTo>
                    <a:pt x="870" y="2275"/>
                    <a:pt x="2334" y="810"/>
                    <a:pt x="4132" y="810"/>
                  </a:cubicBezTo>
                  <a:lnTo>
                    <a:pt x="37327" y="810"/>
                  </a:lnTo>
                  <a:cubicBezTo>
                    <a:pt x="37362" y="810"/>
                    <a:pt x="37398" y="775"/>
                    <a:pt x="37398" y="739"/>
                  </a:cubicBezTo>
                  <a:lnTo>
                    <a:pt x="37398" y="84"/>
                  </a:lnTo>
                  <a:cubicBezTo>
                    <a:pt x="37398" y="36"/>
                    <a:pt x="37362" y="1"/>
                    <a:pt x="37327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40"/>
            <p:cNvSpPr/>
            <p:nvPr/>
          </p:nvSpPr>
          <p:spPr>
            <a:xfrm>
              <a:off x="1348471" y="4618585"/>
              <a:ext cx="969221" cy="37082"/>
            </a:xfrm>
            <a:custGeom>
              <a:avLst/>
              <a:gdLst/>
              <a:ahLst/>
              <a:cxnLst/>
              <a:rect l="l" t="t" r="r" b="b"/>
              <a:pathLst>
                <a:path w="17146" h="656" extrusionOk="0">
                  <a:moveTo>
                    <a:pt x="394" y="1"/>
                  </a:moveTo>
                  <a:lnTo>
                    <a:pt x="1" y="656"/>
                  </a:lnTo>
                  <a:lnTo>
                    <a:pt x="17146" y="656"/>
                  </a:lnTo>
                  <a:lnTo>
                    <a:pt x="17146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40"/>
            <p:cNvSpPr/>
            <p:nvPr/>
          </p:nvSpPr>
          <p:spPr>
            <a:xfrm>
              <a:off x="1343779" y="4614572"/>
              <a:ext cx="977982" cy="45165"/>
            </a:xfrm>
            <a:custGeom>
              <a:avLst/>
              <a:gdLst/>
              <a:ahLst/>
              <a:cxnLst/>
              <a:rect l="l" t="t" r="r" b="b"/>
              <a:pathLst>
                <a:path w="17301" h="799" extrusionOk="0">
                  <a:moveTo>
                    <a:pt x="17157" y="143"/>
                  </a:moveTo>
                  <a:lnTo>
                    <a:pt x="17157" y="643"/>
                  </a:lnTo>
                  <a:lnTo>
                    <a:pt x="215" y="643"/>
                  </a:lnTo>
                  <a:lnTo>
                    <a:pt x="524" y="143"/>
                  </a:lnTo>
                  <a:close/>
                  <a:moveTo>
                    <a:pt x="477" y="0"/>
                  </a:moveTo>
                  <a:cubicBezTo>
                    <a:pt x="453" y="0"/>
                    <a:pt x="429" y="12"/>
                    <a:pt x="417" y="36"/>
                  </a:cubicBezTo>
                  <a:lnTo>
                    <a:pt x="12" y="679"/>
                  </a:lnTo>
                  <a:cubicBezTo>
                    <a:pt x="0" y="703"/>
                    <a:pt x="0" y="739"/>
                    <a:pt x="12" y="762"/>
                  </a:cubicBezTo>
                  <a:cubicBezTo>
                    <a:pt x="24" y="786"/>
                    <a:pt x="48" y="798"/>
                    <a:pt x="84" y="798"/>
                  </a:cubicBezTo>
                  <a:lnTo>
                    <a:pt x="17229" y="798"/>
                  </a:lnTo>
                  <a:cubicBezTo>
                    <a:pt x="17264" y="798"/>
                    <a:pt x="17300" y="762"/>
                    <a:pt x="17300" y="727"/>
                  </a:cubicBezTo>
                  <a:lnTo>
                    <a:pt x="17300" y="72"/>
                  </a:lnTo>
                  <a:cubicBezTo>
                    <a:pt x="17300" y="24"/>
                    <a:pt x="17264" y="0"/>
                    <a:pt x="1722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40"/>
            <p:cNvSpPr/>
            <p:nvPr/>
          </p:nvSpPr>
          <p:spPr>
            <a:xfrm>
              <a:off x="1602226" y="4201355"/>
              <a:ext cx="715469" cy="37026"/>
            </a:xfrm>
            <a:custGeom>
              <a:avLst/>
              <a:gdLst/>
              <a:ahLst/>
              <a:cxnLst/>
              <a:rect l="l" t="t" r="r" b="b"/>
              <a:pathLst>
                <a:path w="12657" h="655" extrusionOk="0">
                  <a:moveTo>
                    <a:pt x="405" y="0"/>
                  </a:moveTo>
                  <a:lnTo>
                    <a:pt x="0" y="655"/>
                  </a:lnTo>
                  <a:lnTo>
                    <a:pt x="12657" y="655"/>
                  </a:lnTo>
                  <a:lnTo>
                    <a:pt x="12657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40"/>
            <p:cNvSpPr/>
            <p:nvPr/>
          </p:nvSpPr>
          <p:spPr>
            <a:xfrm>
              <a:off x="1598156" y="4197285"/>
              <a:ext cx="723609" cy="45165"/>
            </a:xfrm>
            <a:custGeom>
              <a:avLst/>
              <a:gdLst/>
              <a:ahLst/>
              <a:cxnLst/>
              <a:rect l="l" t="t" r="r" b="b"/>
              <a:pathLst>
                <a:path w="12801" h="799" extrusionOk="0">
                  <a:moveTo>
                    <a:pt x="12657" y="144"/>
                  </a:moveTo>
                  <a:lnTo>
                    <a:pt x="12657" y="644"/>
                  </a:lnTo>
                  <a:lnTo>
                    <a:pt x="215" y="644"/>
                  </a:lnTo>
                  <a:lnTo>
                    <a:pt x="513" y="144"/>
                  </a:lnTo>
                  <a:close/>
                  <a:moveTo>
                    <a:pt x="477" y="1"/>
                  </a:moveTo>
                  <a:cubicBezTo>
                    <a:pt x="442" y="1"/>
                    <a:pt x="418" y="13"/>
                    <a:pt x="406" y="36"/>
                  </a:cubicBezTo>
                  <a:lnTo>
                    <a:pt x="13" y="691"/>
                  </a:lnTo>
                  <a:cubicBezTo>
                    <a:pt x="1" y="703"/>
                    <a:pt x="1" y="739"/>
                    <a:pt x="13" y="763"/>
                  </a:cubicBezTo>
                  <a:cubicBezTo>
                    <a:pt x="25" y="786"/>
                    <a:pt x="49" y="798"/>
                    <a:pt x="72" y="798"/>
                  </a:cubicBezTo>
                  <a:lnTo>
                    <a:pt x="12729" y="798"/>
                  </a:lnTo>
                  <a:cubicBezTo>
                    <a:pt x="12764" y="798"/>
                    <a:pt x="12800" y="763"/>
                    <a:pt x="12800" y="727"/>
                  </a:cubicBezTo>
                  <a:lnTo>
                    <a:pt x="12800" y="72"/>
                  </a:lnTo>
                  <a:cubicBezTo>
                    <a:pt x="12800" y="24"/>
                    <a:pt x="12764" y="1"/>
                    <a:pt x="1272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40"/>
            <p:cNvSpPr/>
            <p:nvPr/>
          </p:nvSpPr>
          <p:spPr>
            <a:xfrm>
              <a:off x="1366673" y="4315089"/>
              <a:ext cx="465787" cy="8762"/>
            </a:xfrm>
            <a:custGeom>
              <a:avLst/>
              <a:gdLst/>
              <a:ahLst/>
              <a:cxnLst/>
              <a:rect l="l" t="t" r="r" b="b"/>
              <a:pathLst>
                <a:path w="8240" h="155" extrusionOk="0">
                  <a:moveTo>
                    <a:pt x="72" y="0"/>
                  </a:moveTo>
                  <a:cubicBezTo>
                    <a:pt x="36" y="0"/>
                    <a:pt x="0" y="36"/>
                    <a:pt x="0" y="72"/>
                  </a:cubicBezTo>
                  <a:cubicBezTo>
                    <a:pt x="0" y="119"/>
                    <a:pt x="36" y="155"/>
                    <a:pt x="72" y="155"/>
                  </a:cubicBezTo>
                  <a:lnTo>
                    <a:pt x="8168" y="155"/>
                  </a:lnTo>
                  <a:cubicBezTo>
                    <a:pt x="8204" y="155"/>
                    <a:pt x="8239" y="119"/>
                    <a:pt x="8239" y="72"/>
                  </a:cubicBezTo>
                  <a:cubicBezTo>
                    <a:pt x="8239" y="36"/>
                    <a:pt x="8204" y="0"/>
                    <a:pt x="816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40"/>
            <p:cNvSpPr/>
            <p:nvPr/>
          </p:nvSpPr>
          <p:spPr>
            <a:xfrm>
              <a:off x="681495" y="4315089"/>
              <a:ext cx="566745" cy="8762"/>
            </a:xfrm>
            <a:custGeom>
              <a:avLst/>
              <a:gdLst/>
              <a:ahLst/>
              <a:cxnLst/>
              <a:rect l="l" t="t" r="r" b="b"/>
              <a:pathLst>
                <a:path w="10026" h="155" extrusionOk="0">
                  <a:moveTo>
                    <a:pt x="72" y="0"/>
                  </a:moveTo>
                  <a:cubicBezTo>
                    <a:pt x="36" y="0"/>
                    <a:pt x="1" y="36"/>
                    <a:pt x="1" y="72"/>
                  </a:cubicBezTo>
                  <a:cubicBezTo>
                    <a:pt x="1" y="119"/>
                    <a:pt x="36" y="155"/>
                    <a:pt x="72" y="155"/>
                  </a:cubicBezTo>
                  <a:lnTo>
                    <a:pt x="9942" y="155"/>
                  </a:lnTo>
                  <a:cubicBezTo>
                    <a:pt x="9990" y="155"/>
                    <a:pt x="10026" y="119"/>
                    <a:pt x="10026" y="72"/>
                  </a:cubicBezTo>
                  <a:cubicBezTo>
                    <a:pt x="10026" y="36"/>
                    <a:pt x="9990" y="0"/>
                    <a:pt x="994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40"/>
            <p:cNvSpPr/>
            <p:nvPr/>
          </p:nvSpPr>
          <p:spPr>
            <a:xfrm>
              <a:off x="1101499" y="4453694"/>
              <a:ext cx="712755" cy="8818"/>
            </a:xfrm>
            <a:custGeom>
              <a:avLst/>
              <a:gdLst/>
              <a:ahLst/>
              <a:cxnLst/>
              <a:rect l="l" t="t" r="r" b="b"/>
              <a:pathLst>
                <a:path w="12609" h="156" extrusionOk="0">
                  <a:moveTo>
                    <a:pt x="72" y="1"/>
                  </a:moveTo>
                  <a:cubicBezTo>
                    <a:pt x="24" y="1"/>
                    <a:pt x="0" y="37"/>
                    <a:pt x="0" y="84"/>
                  </a:cubicBezTo>
                  <a:cubicBezTo>
                    <a:pt x="0" y="120"/>
                    <a:pt x="24" y="156"/>
                    <a:pt x="72" y="156"/>
                  </a:cubicBezTo>
                  <a:lnTo>
                    <a:pt x="12537" y="156"/>
                  </a:lnTo>
                  <a:cubicBezTo>
                    <a:pt x="12573" y="156"/>
                    <a:pt x="12609" y="120"/>
                    <a:pt x="12609" y="84"/>
                  </a:cubicBezTo>
                  <a:cubicBezTo>
                    <a:pt x="12609" y="37"/>
                    <a:pt x="12573" y="1"/>
                    <a:pt x="12537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40"/>
            <p:cNvSpPr/>
            <p:nvPr/>
          </p:nvSpPr>
          <p:spPr>
            <a:xfrm>
              <a:off x="427796" y="4453694"/>
              <a:ext cx="565388" cy="8818"/>
            </a:xfrm>
            <a:custGeom>
              <a:avLst/>
              <a:gdLst/>
              <a:ahLst/>
              <a:cxnLst/>
              <a:rect l="l" t="t" r="r" b="b"/>
              <a:pathLst>
                <a:path w="10002" h="156" extrusionOk="0">
                  <a:moveTo>
                    <a:pt x="83" y="1"/>
                  </a:moveTo>
                  <a:cubicBezTo>
                    <a:pt x="36" y="1"/>
                    <a:pt x="0" y="37"/>
                    <a:pt x="0" y="84"/>
                  </a:cubicBezTo>
                  <a:cubicBezTo>
                    <a:pt x="0" y="120"/>
                    <a:pt x="36" y="156"/>
                    <a:pt x="83" y="156"/>
                  </a:cubicBezTo>
                  <a:lnTo>
                    <a:pt x="9918" y="156"/>
                  </a:lnTo>
                  <a:cubicBezTo>
                    <a:pt x="9966" y="156"/>
                    <a:pt x="10001" y="120"/>
                    <a:pt x="10001" y="84"/>
                  </a:cubicBezTo>
                  <a:cubicBezTo>
                    <a:pt x="10001" y="37"/>
                    <a:pt x="9966" y="1"/>
                    <a:pt x="9918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40"/>
            <p:cNvSpPr/>
            <p:nvPr/>
          </p:nvSpPr>
          <p:spPr>
            <a:xfrm>
              <a:off x="1038866" y="4531137"/>
              <a:ext cx="706085" cy="8762"/>
            </a:xfrm>
            <a:custGeom>
              <a:avLst/>
              <a:gdLst/>
              <a:ahLst/>
              <a:cxnLst/>
              <a:rect l="l" t="t" r="r" b="b"/>
              <a:pathLst>
                <a:path w="12491" h="155" extrusionOk="0">
                  <a:moveTo>
                    <a:pt x="72" y="0"/>
                  </a:moveTo>
                  <a:cubicBezTo>
                    <a:pt x="37" y="0"/>
                    <a:pt x="1" y="36"/>
                    <a:pt x="1" y="72"/>
                  </a:cubicBezTo>
                  <a:cubicBezTo>
                    <a:pt x="1" y="119"/>
                    <a:pt x="37" y="155"/>
                    <a:pt x="72" y="155"/>
                  </a:cubicBezTo>
                  <a:lnTo>
                    <a:pt x="12419" y="155"/>
                  </a:lnTo>
                  <a:cubicBezTo>
                    <a:pt x="12455" y="155"/>
                    <a:pt x="12491" y="119"/>
                    <a:pt x="12491" y="72"/>
                  </a:cubicBezTo>
                  <a:cubicBezTo>
                    <a:pt x="12491" y="36"/>
                    <a:pt x="12467" y="0"/>
                    <a:pt x="1241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40"/>
            <p:cNvSpPr/>
            <p:nvPr/>
          </p:nvSpPr>
          <p:spPr>
            <a:xfrm>
              <a:off x="568438" y="4387783"/>
              <a:ext cx="168282" cy="444928"/>
            </a:xfrm>
            <a:custGeom>
              <a:avLst/>
              <a:gdLst/>
              <a:ahLst/>
              <a:cxnLst/>
              <a:rect l="l" t="t" r="r" b="b"/>
              <a:pathLst>
                <a:path w="2977" h="7871" extrusionOk="0">
                  <a:moveTo>
                    <a:pt x="0" y="0"/>
                  </a:moveTo>
                  <a:lnTo>
                    <a:pt x="0" y="7870"/>
                  </a:lnTo>
                  <a:lnTo>
                    <a:pt x="1489" y="6025"/>
                  </a:lnTo>
                  <a:lnTo>
                    <a:pt x="2977" y="7870"/>
                  </a:lnTo>
                  <a:lnTo>
                    <a:pt x="2977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40"/>
            <p:cNvSpPr/>
            <p:nvPr/>
          </p:nvSpPr>
          <p:spPr>
            <a:xfrm>
              <a:off x="564368" y="4383713"/>
              <a:ext cx="176422" cy="453011"/>
            </a:xfrm>
            <a:custGeom>
              <a:avLst/>
              <a:gdLst/>
              <a:ahLst/>
              <a:cxnLst/>
              <a:rect l="l" t="t" r="r" b="b"/>
              <a:pathLst>
                <a:path w="3121" h="8014" extrusionOk="0">
                  <a:moveTo>
                    <a:pt x="2978" y="144"/>
                  </a:moveTo>
                  <a:lnTo>
                    <a:pt x="2978" y="7728"/>
                  </a:lnTo>
                  <a:lnTo>
                    <a:pt x="1620" y="6049"/>
                  </a:lnTo>
                  <a:cubicBezTo>
                    <a:pt x="1608" y="6037"/>
                    <a:pt x="1585" y="6025"/>
                    <a:pt x="1561" y="6025"/>
                  </a:cubicBezTo>
                  <a:cubicBezTo>
                    <a:pt x="1537" y="6025"/>
                    <a:pt x="1513" y="6037"/>
                    <a:pt x="1501" y="6049"/>
                  </a:cubicBezTo>
                  <a:lnTo>
                    <a:pt x="144" y="7728"/>
                  </a:lnTo>
                  <a:lnTo>
                    <a:pt x="144" y="144"/>
                  </a:lnTo>
                  <a:close/>
                  <a:moveTo>
                    <a:pt x="72" y="1"/>
                  </a:moveTo>
                  <a:cubicBezTo>
                    <a:pt x="25" y="1"/>
                    <a:pt x="1" y="36"/>
                    <a:pt x="1" y="72"/>
                  </a:cubicBezTo>
                  <a:lnTo>
                    <a:pt x="1" y="7942"/>
                  </a:lnTo>
                  <a:cubicBezTo>
                    <a:pt x="1" y="7966"/>
                    <a:pt x="13" y="8002"/>
                    <a:pt x="49" y="8014"/>
                  </a:cubicBezTo>
                  <a:cubicBezTo>
                    <a:pt x="72" y="8014"/>
                    <a:pt x="108" y="8014"/>
                    <a:pt x="132" y="7990"/>
                  </a:cubicBezTo>
                  <a:lnTo>
                    <a:pt x="1561" y="6216"/>
                  </a:lnTo>
                  <a:lnTo>
                    <a:pt x="2989" y="7990"/>
                  </a:lnTo>
                  <a:cubicBezTo>
                    <a:pt x="3013" y="8002"/>
                    <a:pt x="3025" y="8014"/>
                    <a:pt x="3049" y="8014"/>
                  </a:cubicBezTo>
                  <a:lnTo>
                    <a:pt x="3073" y="8014"/>
                  </a:lnTo>
                  <a:cubicBezTo>
                    <a:pt x="3109" y="8002"/>
                    <a:pt x="3120" y="7966"/>
                    <a:pt x="3120" y="7942"/>
                  </a:cubicBezTo>
                  <a:lnTo>
                    <a:pt x="3120" y="72"/>
                  </a:lnTo>
                  <a:cubicBezTo>
                    <a:pt x="3120" y="36"/>
                    <a:pt x="3097" y="1"/>
                    <a:pt x="304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40"/>
            <p:cNvSpPr/>
            <p:nvPr/>
          </p:nvSpPr>
          <p:spPr>
            <a:xfrm>
              <a:off x="706423" y="4636109"/>
              <a:ext cx="8140" cy="61276"/>
            </a:xfrm>
            <a:custGeom>
              <a:avLst/>
              <a:gdLst/>
              <a:ahLst/>
              <a:cxnLst/>
              <a:rect l="l" t="t" r="r" b="b"/>
              <a:pathLst>
                <a:path w="144" h="1084" extrusionOk="0">
                  <a:moveTo>
                    <a:pt x="72" y="0"/>
                  </a:moveTo>
                  <a:cubicBezTo>
                    <a:pt x="36" y="0"/>
                    <a:pt x="0" y="36"/>
                    <a:pt x="0" y="84"/>
                  </a:cubicBezTo>
                  <a:lnTo>
                    <a:pt x="0" y="1013"/>
                  </a:lnTo>
                  <a:cubicBezTo>
                    <a:pt x="0" y="1060"/>
                    <a:pt x="36" y="1084"/>
                    <a:pt x="72" y="1084"/>
                  </a:cubicBezTo>
                  <a:cubicBezTo>
                    <a:pt x="119" y="1084"/>
                    <a:pt x="143" y="1060"/>
                    <a:pt x="143" y="1013"/>
                  </a:cubicBezTo>
                  <a:lnTo>
                    <a:pt x="143" y="84"/>
                  </a:lnTo>
                  <a:cubicBezTo>
                    <a:pt x="143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40"/>
            <p:cNvSpPr/>
            <p:nvPr/>
          </p:nvSpPr>
          <p:spPr>
            <a:xfrm>
              <a:off x="633728" y="4402593"/>
              <a:ext cx="80834" cy="212035"/>
            </a:xfrm>
            <a:custGeom>
              <a:avLst/>
              <a:gdLst/>
              <a:ahLst/>
              <a:cxnLst/>
              <a:rect l="l" t="t" r="r" b="b"/>
              <a:pathLst>
                <a:path w="1430" h="3751" extrusionOk="0">
                  <a:moveTo>
                    <a:pt x="72" y="0"/>
                  </a:moveTo>
                  <a:cubicBezTo>
                    <a:pt x="24" y="0"/>
                    <a:pt x="0" y="36"/>
                    <a:pt x="0" y="83"/>
                  </a:cubicBezTo>
                  <a:cubicBezTo>
                    <a:pt x="0" y="119"/>
                    <a:pt x="24" y="155"/>
                    <a:pt x="72" y="155"/>
                  </a:cubicBezTo>
                  <a:lnTo>
                    <a:pt x="1286" y="155"/>
                  </a:lnTo>
                  <a:lnTo>
                    <a:pt x="1286" y="3667"/>
                  </a:lnTo>
                  <a:cubicBezTo>
                    <a:pt x="1286" y="3715"/>
                    <a:pt x="1322" y="3750"/>
                    <a:pt x="1358" y="3750"/>
                  </a:cubicBezTo>
                  <a:cubicBezTo>
                    <a:pt x="1405" y="3750"/>
                    <a:pt x="1429" y="3715"/>
                    <a:pt x="1429" y="3667"/>
                  </a:cubicBezTo>
                  <a:lnTo>
                    <a:pt x="1429" y="83"/>
                  </a:lnTo>
                  <a:cubicBezTo>
                    <a:pt x="1429" y="36"/>
                    <a:pt x="1405" y="0"/>
                    <a:pt x="135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2" name="Google Shape;743;p29">
            <a:extLst>
              <a:ext uri="{FF2B5EF4-FFF2-40B4-BE49-F238E27FC236}">
                <a16:creationId xmlns:a16="http://schemas.microsoft.com/office/drawing/2014/main" id="{05AA4FBC-935A-2C41-9458-6C0970A5F74B}"/>
              </a:ext>
            </a:extLst>
          </p:cNvPr>
          <p:cNvSpPr txBox="1">
            <a:spLocks/>
          </p:cNvSpPr>
          <p:nvPr/>
        </p:nvSpPr>
        <p:spPr>
          <a:xfrm>
            <a:off x="725980" y="1006770"/>
            <a:ext cx="7733400" cy="32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loo 2"/>
              <a:buNone/>
              <a:defRPr sz="16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2400" b="1" dirty="0"/>
              <a:t>Our brain does it naturally through selective attention:</a:t>
            </a:r>
          </a:p>
          <a:p>
            <a:pPr algn="l">
              <a:lnSpc>
                <a:spcPct val="150000"/>
              </a:lnSpc>
            </a:pPr>
            <a:endParaRPr lang="en-US" sz="2400" b="1" dirty="0"/>
          </a:p>
        </p:txBody>
      </p:sp>
      <p:pic>
        <p:nvPicPr>
          <p:cNvPr id="3" name="Graphic 2" descr="Voice outline">
            <a:extLst>
              <a:ext uri="{FF2B5EF4-FFF2-40B4-BE49-F238E27FC236}">
                <a16:creationId xmlns:a16="http://schemas.microsoft.com/office/drawing/2014/main" id="{60598253-7C46-0D47-981D-D87A4556CE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45624" y="1579470"/>
            <a:ext cx="2709547" cy="2709547"/>
          </a:xfrm>
          <a:prstGeom prst="rect">
            <a:avLst/>
          </a:prstGeom>
        </p:spPr>
      </p:pic>
      <p:pic>
        <p:nvPicPr>
          <p:cNvPr id="7" name="Graphic 6" descr="Ear outline">
            <a:extLst>
              <a:ext uri="{FF2B5EF4-FFF2-40B4-BE49-F238E27FC236}">
                <a16:creationId xmlns:a16="http://schemas.microsoft.com/office/drawing/2014/main" id="{0DD07D10-AE57-204D-8735-C7DAF836BC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03091" y="3858858"/>
            <a:ext cx="914400" cy="914400"/>
          </a:xfrm>
          <a:prstGeom prst="rect">
            <a:avLst/>
          </a:prstGeom>
        </p:spPr>
      </p:pic>
      <p:pic>
        <p:nvPicPr>
          <p:cNvPr id="48" name="Graphic 47" descr="Ear outline">
            <a:extLst>
              <a:ext uri="{FF2B5EF4-FFF2-40B4-BE49-F238E27FC236}">
                <a16:creationId xmlns:a16="http://schemas.microsoft.com/office/drawing/2014/main" id="{9B15DE5C-B056-384A-B44D-4278893029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flipH="1">
            <a:off x="3007143" y="3820023"/>
            <a:ext cx="914400" cy="914400"/>
          </a:xfrm>
          <a:prstGeom prst="rect">
            <a:avLst/>
          </a:prstGeom>
        </p:spPr>
      </p:pic>
      <p:pic>
        <p:nvPicPr>
          <p:cNvPr id="9" name="Graphic 8" descr="Right Brain outline">
            <a:extLst>
              <a:ext uri="{FF2B5EF4-FFF2-40B4-BE49-F238E27FC236}">
                <a16:creationId xmlns:a16="http://schemas.microsoft.com/office/drawing/2014/main" id="{8C23FF61-6136-8845-9D21-3FA4E442B7F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114800" y="3858858"/>
            <a:ext cx="914400" cy="914400"/>
          </a:xfrm>
          <a:prstGeom prst="rect">
            <a:avLst/>
          </a:prstGeom>
        </p:spPr>
      </p:pic>
      <p:pic>
        <p:nvPicPr>
          <p:cNvPr id="51" name="Graphic 50" descr="Voice outline">
            <a:extLst>
              <a:ext uri="{FF2B5EF4-FFF2-40B4-BE49-F238E27FC236}">
                <a16:creationId xmlns:a16="http://schemas.microsoft.com/office/drawing/2014/main" id="{BE215004-C2DB-6043-929C-59CAABD99C7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10800000">
            <a:off x="3197470" y="1730876"/>
            <a:ext cx="2405854" cy="2405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3358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p40"/>
          <p:cNvSpPr txBox="1">
            <a:spLocks noGrp="1"/>
          </p:cNvSpPr>
          <p:nvPr>
            <p:ph type="title"/>
          </p:nvPr>
        </p:nvSpPr>
        <p:spPr>
          <a:xfrm>
            <a:off x="697475" y="586657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Blind Source Separation Problem</a:t>
            </a:r>
            <a:endParaRPr dirty="0"/>
          </a:p>
        </p:txBody>
      </p:sp>
      <p:sp>
        <p:nvSpPr>
          <p:cNvPr id="1017" name="Google Shape;1017;p40"/>
          <p:cNvSpPr/>
          <p:nvPr/>
        </p:nvSpPr>
        <p:spPr>
          <a:xfrm>
            <a:off x="7904030" y="1176516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4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8" name="Google Shape;1018;p40"/>
          <p:cNvSpPr/>
          <p:nvPr/>
        </p:nvSpPr>
        <p:spPr>
          <a:xfrm>
            <a:off x="8510127" y="1827945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9" name="Google Shape;1019;p40"/>
          <p:cNvSpPr/>
          <p:nvPr/>
        </p:nvSpPr>
        <p:spPr>
          <a:xfrm>
            <a:off x="7635724" y="165652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0" name="Google Shape;1020;p40"/>
          <p:cNvSpPr/>
          <p:nvPr/>
        </p:nvSpPr>
        <p:spPr>
          <a:xfrm>
            <a:off x="8510120" y="725936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21" name="Google Shape;1021;p40"/>
          <p:cNvGrpSpPr/>
          <p:nvPr/>
        </p:nvGrpSpPr>
        <p:grpSpPr>
          <a:xfrm>
            <a:off x="106204" y="4196623"/>
            <a:ext cx="2348965" cy="1047005"/>
            <a:chOff x="207675" y="4196607"/>
            <a:chExt cx="2114090" cy="942314"/>
          </a:xfrm>
        </p:grpSpPr>
        <p:sp>
          <p:nvSpPr>
            <p:cNvPr id="1022" name="Google Shape;1022;p40"/>
            <p:cNvSpPr/>
            <p:nvPr/>
          </p:nvSpPr>
          <p:spPr>
            <a:xfrm>
              <a:off x="252785" y="4693315"/>
              <a:ext cx="2033294" cy="380317"/>
            </a:xfrm>
            <a:custGeom>
              <a:avLst/>
              <a:gdLst/>
              <a:ahLst/>
              <a:cxnLst/>
              <a:rect l="l" t="t" r="r" b="b"/>
              <a:pathLst>
                <a:path w="35970" h="6728" extrusionOk="0">
                  <a:moveTo>
                    <a:pt x="3334" y="1"/>
                  </a:moveTo>
                  <a:cubicBezTo>
                    <a:pt x="1489" y="1"/>
                    <a:pt x="0" y="1489"/>
                    <a:pt x="0" y="3334"/>
                  </a:cubicBezTo>
                  <a:lnTo>
                    <a:pt x="0" y="3406"/>
                  </a:lnTo>
                  <a:cubicBezTo>
                    <a:pt x="0" y="5239"/>
                    <a:pt x="1489" y="6728"/>
                    <a:pt x="3334" y="6728"/>
                  </a:cubicBezTo>
                  <a:lnTo>
                    <a:pt x="35969" y="6728"/>
                  </a:lnTo>
                  <a:lnTo>
                    <a:pt x="35969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40"/>
            <p:cNvSpPr/>
            <p:nvPr/>
          </p:nvSpPr>
          <p:spPr>
            <a:xfrm>
              <a:off x="248714" y="4689301"/>
              <a:ext cx="2041378" cy="389022"/>
            </a:xfrm>
            <a:custGeom>
              <a:avLst/>
              <a:gdLst/>
              <a:ahLst/>
              <a:cxnLst/>
              <a:rect l="l" t="t" r="r" b="b"/>
              <a:pathLst>
                <a:path w="36113" h="6882" extrusionOk="0">
                  <a:moveTo>
                    <a:pt x="35958" y="143"/>
                  </a:moveTo>
                  <a:lnTo>
                    <a:pt x="35958" y="6727"/>
                  </a:lnTo>
                  <a:lnTo>
                    <a:pt x="3406" y="6727"/>
                  </a:lnTo>
                  <a:cubicBezTo>
                    <a:pt x="1608" y="6727"/>
                    <a:pt x="144" y="5263"/>
                    <a:pt x="144" y="3477"/>
                  </a:cubicBezTo>
                  <a:lnTo>
                    <a:pt x="144" y="3405"/>
                  </a:lnTo>
                  <a:cubicBezTo>
                    <a:pt x="144" y="1607"/>
                    <a:pt x="1608" y="143"/>
                    <a:pt x="3406" y="143"/>
                  </a:cubicBezTo>
                  <a:close/>
                  <a:moveTo>
                    <a:pt x="3406" y="0"/>
                  </a:moveTo>
                  <a:cubicBezTo>
                    <a:pt x="1525" y="0"/>
                    <a:pt x="1" y="1524"/>
                    <a:pt x="1" y="3405"/>
                  </a:cubicBezTo>
                  <a:lnTo>
                    <a:pt x="1" y="3477"/>
                  </a:lnTo>
                  <a:cubicBezTo>
                    <a:pt x="1" y="5346"/>
                    <a:pt x="1525" y="6882"/>
                    <a:pt x="3406" y="6882"/>
                  </a:cubicBezTo>
                  <a:lnTo>
                    <a:pt x="36041" y="6882"/>
                  </a:lnTo>
                  <a:cubicBezTo>
                    <a:pt x="36077" y="6882"/>
                    <a:pt x="36113" y="6846"/>
                    <a:pt x="36113" y="6799"/>
                  </a:cubicBezTo>
                  <a:lnTo>
                    <a:pt x="36113" y="72"/>
                  </a:lnTo>
                  <a:cubicBezTo>
                    <a:pt x="36113" y="36"/>
                    <a:pt x="36077" y="0"/>
                    <a:pt x="36041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40"/>
            <p:cNvSpPr/>
            <p:nvPr/>
          </p:nvSpPr>
          <p:spPr>
            <a:xfrm>
              <a:off x="211745" y="4656289"/>
              <a:ext cx="2105932" cy="454368"/>
            </a:xfrm>
            <a:custGeom>
              <a:avLst/>
              <a:gdLst/>
              <a:ahLst/>
              <a:cxnLst/>
              <a:rect l="l" t="t" r="r" b="b"/>
              <a:pathLst>
                <a:path w="37255" h="8038" extrusionOk="0">
                  <a:moveTo>
                    <a:pt x="4024" y="1"/>
                  </a:moveTo>
                  <a:cubicBezTo>
                    <a:pt x="1798" y="1"/>
                    <a:pt x="0" y="1799"/>
                    <a:pt x="0" y="4025"/>
                  </a:cubicBezTo>
                  <a:cubicBezTo>
                    <a:pt x="0" y="6240"/>
                    <a:pt x="1810" y="8037"/>
                    <a:pt x="4024" y="8037"/>
                  </a:cubicBezTo>
                  <a:lnTo>
                    <a:pt x="37255" y="8037"/>
                  </a:lnTo>
                  <a:lnTo>
                    <a:pt x="37255" y="7383"/>
                  </a:lnTo>
                  <a:lnTo>
                    <a:pt x="4060" y="7383"/>
                  </a:lnTo>
                  <a:cubicBezTo>
                    <a:pt x="2215" y="7383"/>
                    <a:pt x="726" y="5894"/>
                    <a:pt x="726" y="4049"/>
                  </a:cubicBezTo>
                  <a:lnTo>
                    <a:pt x="726" y="3989"/>
                  </a:lnTo>
                  <a:cubicBezTo>
                    <a:pt x="726" y="2144"/>
                    <a:pt x="2215" y="656"/>
                    <a:pt x="4060" y="656"/>
                  </a:cubicBezTo>
                  <a:lnTo>
                    <a:pt x="37255" y="656"/>
                  </a:lnTo>
                  <a:lnTo>
                    <a:pt x="37255" y="1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40"/>
            <p:cNvSpPr/>
            <p:nvPr/>
          </p:nvSpPr>
          <p:spPr>
            <a:xfrm>
              <a:off x="207675" y="4652276"/>
              <a:ext cx="2114072" cy="462395"/>
            </a:xfrm>
            <a:custGeom>
              <a:avLst/>
              <a:gdLst/>
              <a:ahLst/>
              <a:cxnLst/>
              <a:rect l="l" t="t" r="r" b="b"/>
              <a:pathLst>
                <a:path w="37399" h="8180" extrusionOk="0">
                  <a:moveTo>
                    <a:pt x="37255" y="155"/>
                  </a:moveTo>
                  <a:lnTo>
                    <a:pt x="37255" y="655"/>
                  </a:lnTo>
                  <a:lnTo>
                    <a:pt x="4132" y="655"/>
                  </a:lnTo>
                  <a:cubicBezTo>
                    <a:pt x="2251" y="655"/>
                    <a:pt x="727" y="2179"/>
                    <a:pt x="727" y="4060"/>
                  </a:cubicBezTo>
                  <a:lnTo>
                    <a:pt x="727" y="4132"/>
                  </a:lnTo>
                  <a:cubicBezTo>
                    <a:pt x="727" y="6001"/>
                    <a:pt x="2251" y="7537"/>
                    <a:pt x="4132" y="7537"/>
                  </a:cubicBezTo>
                  <a:lnTo>
                    <a:pt x="37255" y="7537"/>
                  </a:lnTo>
                  <a:lnTo>
                    <a:pt x="37255" y="8037"/>
                  </a:lnTo>
                  <a:lnTo>
                    <a:pt x="4096" y="8037"/>
                  </a:lnTo>
                  <a:cubicBezTo>
                    <a:pt x="1918" y="8037"/>
                    <a:pt x="155" y="6263"/>
                    <a:pt x="155" y="4096"/>
                  </a:cubicBezTo>
                  <a:cubicBezTo>
                    <a:pt x="155" y="1917"/>
                    <a:pt x="1918" y="155"/>
                    <a:pt x="4096" y="155"/>
                  </a:cubicBezTo>
                  <a:close/>
                  <a:moveTo>
                    <a:pt x="4096" y="0"/>
                  </a:moveTo>
                  <a:cubicBezTo>
                    <a:pt x="1834" y="0"/>
                    <a:pt x="1" y="1834"/>
                    <a:pt x="1" y="4096"/>
                  </a:cubicBezTo>
                  <a:cubicBezTo>
                    <a:pt x="1" y="6346"/>
                    <a:pt x="1834" y="8180"/>
                    <a:pt x="4096" y="8180"/>
                  </a:cubicBezTo>
                  <a:lnTo>
                    <a:pt x="37327" y="8180"/>
                  </a:lnTo>
                  <a:cubicBezTo>
                    <a:pt x="37362" y="8180"/>
                    <a:pt x="37398" y="8156"/>
                    <a:pt x="37398" y="8108"/>
                  </a:cubicBezTo>
                  <a:lnTo>
                    <a:pt x="37398" y="7454"/>
                  </a:lnTo>
                  <a:cubicBezTo>
                    <a:pt x="37398" y="7418"/>
                    <a:pt x="37362" y="7382"/>
                    <a:pt x="37327" y="7382"/>
                  </a:cubicBezTo>
                  <a:lnTo>
                    <a:pt x="4132" y="7382"/>
                  </a:lnTo>
                  <a:cubicBezTo>
                    <a:pt x="2334" y="7382"/>
                    <a:pt x="870" y="5918"/>
                    <a:pt x="870" y="4132"/>
                  </a:cubicBezTo>
                  <a:lnTo>
                    <a:pt x="870" y="4060"/>
                  </a:lnTo>
                  <a:cubicBezTo>
                    <a:pt x="870" y="2262"/>
                    <a:pt x="2334" y="798"/>
                    <a:pt x="4132" y="798"/>
                  </a:cubicBezTo>
                  <a:lnTo>
                    <a:pt x="37327" y="798"/>
                  </a:lnTo>
                  <a:cubicBezTo>
                    <a:pt x="37362" y="798"/>
                    <a:pt x="37398" y="774"/>
                    <a:pt x="37398" y="727"/>
                  </a:cubicBezTo>
                  <a:lnTo>
                    <a:pt x="37398" y="72"/>
                  </a:lnTo>
                  <a:cubicBezTo>
                    <a:pt x="37398" y="36"/>
                    <a:pt x="37362" y="0"/>
                    <a:pt x="3732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40"/>
            <p:cNvSpPr/>
            <p:nvPr/>
          </p:nvSpPr>
          <p:spPr>
            <a:xfrm>
              <a:off x="1070522" y="5073576"/>
              <a:ext cx="1247166" cy="37082"/>
            </a:xfrm>
            <a:custGeom>
              <a:avLst/>
              <a:gdLst/>
              <a:ahLst/>
              <a:cxnLst/>
              <a:rect l="l" t="t" r="r" b="b"/>
              <a:pathLst>
                <a:path w="22063" h="656" extrusionOk="0">
                  <a:moveTo>
                    <a:pt x="405" y="1"/>
                  </a:moveTo>
                  <a:lnTo>
                    <a:pt x="0" y="655"/>
                  </a:lnTo>
                  <a:lnTo>
                    <a:pt x="22063" y="655"/>
                  </a:lnTo>
                  <a:lnTo>
                    <a:pt x="22063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40"/>
            <p:cNvSpPr/>
            <p:nvPr/>
          </p:nvSpPr>
          <p:spPr>
            <a:xfrm>
              <a:off x="1066508" y="5069562"/>
              <a:ext cx="1255250" cy="45109"/>
            </a:xfrm>
            <a:custGeom>
              <a:avLst/>
              <a:gdLst/>
              <a:ahLst/>
              <a:cxnLst/>
              <a:rect l="l" t="t" r="r" b="b"/>
              <a:pathLst>
                <a:path w="22206" h="798" extrusionOk="0">
                  <a:moveTo>
                    <a:pt x="22062" y="155"/>
                  </a:moveTo>
                  <a:lnTo>
                    <a:pt x="22062" y="655"/>
                  </a:lnTo>
                  <a:lnTo>
                    <a:pt x="214" y="655"/>
                  </a:lnTo>
                  <a:lnTo>
                    <a:pt x="512" y="155"/>
                  </a:lnTo>
                  <a:close/>
                  <a:moveTo>
                    <a:pt x="476" y="0"/>
                  </a:moveTo>
                  <a:cubicBezTo>
                    <a:pt x="452" y="0"/>
                    <a:pt x="429" y="12"/>
                    <a:pt x="405" y="36"/>
                  </a:cubicBezTo>
                  <a:lnTo>
                    <a:pt x="12" y="691"/>
                  </a:lnTo>
                  <a:cubicBezTo>
                    <a:pt x="0" y="714"/>
                    <a:pt x="0" y="738"/>
                    <a:pt x="12" y="762"/>
                  </a:cubicBezTo>
                  <a:cubicBezTo>
                    <a:pt x="24" y="786"/>
                    <a:pt x="48" y="798"/>
                    <a:pt x="71" y="798"/>
                  </a:cubicBezTo>
                  <a:lnTo>
                    <a:pt x="22134" y="798"/>
                  </a:lnTo>
                  <a:cubicBezTo>
                    <a:pt x="22169" y="798"/>
                    <a:pt x="22205" y="774"/>
                    <a:pt x="22205" y="726"/>
                  </a:cubicBezTo>
                  <a:lnTo>
                    <a:pt x="22205" y="72"/>
                  </a:lnTo>
                  <a:cubicBezTo>
                    <a:pt x="22205" y="36"/>
                    <a:pt x="22169" y="0"/>
                    <a:pt x="2213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40"/>
            <p:cNvSpPr/>
            <p:nvPr/>
          </p:nvSpPr>
          <p:spPr>
            <a:xfrm>
              <a:off x="1324955" y="4656289"/>
              <a:ext cx="992736" cy="37082"/>
            </a:xfrm>
            <a:custGeom>
              <a:avLst/>
              <a:gdLst/>
              <a:ahLst/>
              <a:cxnLst/>
              <a:rect l="l" t="t" r="r" b="b"/>
              <a:pathLst>
                <a:path w="17562" h="656" extrusionOk="0">
                  <a:moveTo>
                    <a:pt x="405" y="1"/>
                  </a:moveTo>
                  <a:lnTo>
                    <a:pt x="0" y="656"/>
                  </a:lnTo>
                  <a:lnTo>
                    <a:pt x="17562" y="656"/>
                  </a:lnTo>
                  <a:lnTo>
                    <a:pt x="17562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40"/>
            <p:cNvSpPr/>
            <p:nvPr/>
          </p:nvSpPr>
          <p:spPr>
            <a:xfrm>
              <a:off x="1320207" y="4652276"/>
              <a:ext cx="1001554" cy="45109"/>
            </a:xfrm>
            <a:custGeom>
              <a:avLst/>
              <a:gdLst/>
              <a:ahLst/>
              <a:cxnLst/>
              <a:rect l="l" t="t" r="r" b="b"/>
              <a:pathLst>
                <a:path w="17718" h="798" extrusionOk="0">
                  <a:moveTo>
                    <a:pt x="17574" y="155"/>
                  </a:moveTo>
                  <a:lnTo>
                    <a:pt x="17574" y="655"/>
                  </a:lnTo>
                  <a:lnTo>
                    <a:pt x="215" y="655"/>
                  </a:lnTo>
                  <a:lnTo>
                    <a:pt x="525" y="155"/>
                  </a:lnTo>
                  <a:close/>
                  <a:moveTo>
                    <a:pt x="477" y="0"/>
                  </a:moveTo>
                  <a:cubicBezTo>
                    <a:pt x="453" y="0"/>
                    <a:pt x="429" y="12"/>
                    <a:pt x="417" y="36"/>
                  </a:cubicBezTo>
                  <a:lnTo>
                    <a:pt x="25" y="691"/>
                  </a:lnTo>
                  <a:cubicBezTo>
                    <a:pt x="13" y="715"/>
                    <a:pt x="1" y="738"/>
                    <a:pt x="25" y="762"/>
                  </a:cubicBezTo>
                  <a:cubicBezTo>
                    <a:pt x="36" y="786"/>
                    <a:pt x="60" y="798"/>
                    <a:pt x="84" y="798"/>
                  </a:cubicBezTo>
                  <a:lnTo>
                    <a:pt x="17646" y="798"/>
                  </a:lnTo>
                  <a:cubicBezTo>
                    <a:pt x="17681" y="798"/>
                    <a:pt x="17717" y="774"/>
                    <a:pt x="17717" y="727"/>
                  </a:cubicBezTo>
                  <a:lnTo>
                    <a:pt x="17717" y="72"/>
                  </a:lnTo>
                  <a:cubicBezTo>
                    <a:pt x="17717" y="36"/>
                    <a:pt x="17681" y="0"/>
                    <a:pt x="17646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40"/>
            <p:cNvSpPr/>
            <p:nvPr/>
          </p:nvSpPr>
          <p:spPr>
            <a:xfrm>
              <a:off x="746785" y="4879743"/>
              <a:ext cx="1207484" cy="8140"/>
            </a:xfrm>
            <a:custGeom>
              <a:avLst/>
              <a:gdLst/>
              <a:ahLst/>
              <a:cxnLst/>
              <a:rect l="l" t="t" r="r" b="b"/>
              <a:pathLst>
                <a:path w="21361" h="144" extrusionOk="0">
                  <a:moveTo>
                    <a:pt x="72" y="1"/>
                  </a:moveTo>
                  <a:cubicBezTo>
                    <a:pt x="36" y="1"/>
                    <a:pt x="1" y="24"/>
                    <a:pt x="1" y="72"/>
                  </a:cubicBezTo>
                  <a:cubicBezTo>
                    <a:pt x="1" y="108"/>
                    <a:pt x="36" y="143"/>
                    <a:pt x="72" y="143"/>
                  </a:cubicBezTo>
                  <a:lnTo>
                    <a:pt x="21289" y="143"/>
                  </a:lnTo>
                  <a:cubicBezTo>
                    <a:pt x="21325" y="143"/>
                    <a:pt x="21360" y="108"/>
                    <a:pt x="21360" y="72"/>
                  </a:cubicBezTo>
                  <a:cubicBezTo>
                    <a:pt x="21360" y="24"/>
                    <a:pt x="21325" y="1"/>
                    <a:pt x="2128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40"/>
            <p:cNvSpPr/>
            <p:nvPr/>
          </p:nvSpPr>
          <p:spPr>
            <a:xfrm>
              <a:off x="467479" y="4879743"/>
              <a:ext cx="182471" cy="8140"/>
            </a:xfrm>
            <a:custGeom>
              <a:avLst/>
              <a:gdLst/>
              <a:ahLst/>
              <a:cxnLst/>
              <a:rect l="l" t="t" r="r" b="b"/>
              <a:pathLst>
                <a:path w="3228" h="144" extrusionOk="0">
                  <a:moveTo>
                    <a:pt x="72" y="1"/>
                  </a:moveTo>
                  <a:cubicBezTo>
                    <a:pt x="36" y="1"/>
                    <a:pt x="0" y="24"/>
                    <a:pt x="0" y="72"/>
                  </a:cubicBezTo>
                  <a:cubicBezTo>
                    <a:pt x="0" y="108"/>
                    <a:pt x="36" y="143"/>
                    <a:pt x="72" y="143"/>
                  </a:cubicBezTo>
                  <a:lnTo>
                    <a:pt x="3144" y="143"/>
                  </a:lnTo>
                  <a:cubicBezTo>
                    <a:pt x="3191" y="143"/>
                    <a:pt x="3227" y="108"/>
                    <a:pt x="3227" y="72"/>
                  </a:cubicBezTo>
                  <a:cubicBezTo>
                    <a:pt x="3227" y="24"/>
                    <a:pt x="3191" y="1"/>
                    <a:pt x="314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40"/>
            <p:cNvSpPr/>
            <p:nvPr/>
          </p:nvSpPr>
          <p:spPr>
            <a:xfrm>
              <a:off x="732653" y="4996868"/>
              <a:ext cx="873633" cy="8762"/>
            </a:xfrm>
            <a:custGeom>
              <a:avLst/>
              <a:gdLst/>
              <a:ahLst/>
              <a:cxnLst/>
              <a:rect l="l" t="t" r="r" b="b"/>
              <a:pathLst>
                <a:path w="15455" h="155" extrusionOk="0">
                  <a:moveTo>
                    <a:pt x="72" y="0"/>
                  </a:moveTo>
                  <a:cubicBezTo>
                    <a:pt x="36" y="0"/>
                    <a:pt x="1" y="36"/>
                    <a:pt x="1" y="84"/>
                  </a:cubicBezTo>
                  <a:cubicBezTo>
                    <a:pt x="1" y="119"/>
                    <a:pt x="36" y="155"/>
                    <a:pt x="72" y="155"/>
                  </a:cubicBezTo>
                  <a:lnTo>
                    <a:pt x="15372" y="155"/>
                  </a:lnTo>
                  <a:cubicBezTo>
                    <a:pt x="15419" y="155"/>
                    <a:pt x="15455" y="119"/>
                    <a:pt x="15455" y="84"/>
                  </a:cubicBezTo>
                  <a:cubicBezTo>
                    <a:pt x="15455" y="36"/>
                    <a:pt x="15419" y="0"/>
                    <a:pt x="1537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40"/>
            <p:cNvSpPr/>
            <p:nvPr/>
          </p:nvSpPr>
          <p:spPr>
            <a:xfrm>
              <a:off x="1066508" y="4735710"/>
              <a:ext cx="370877" cy="8140"/>
            </a:xfrm>
            <a:custGeom>
              <a:avLst/>
              <a:gdLst/>
              <a:ahLst/>
              <a:cxnLst/>
              <a:rect l="l" t="t" r="r" b="b"/>
              <a:pathLst>
                <a:path w="6561" h="144" extrusionOk="0">
                  <a:moveTo>
                    <a:pt x="71" y="1"/>
                  </a:moveTo>
                  <a:cubicBezTo>
                    <a:pt x="36" y="1"/>
                    <a:pt x="0" y="36"/>
                    <a:pt x="0" y="72"/>
                  </a:cubicBezTo>
                  <a:cubicBezTo>
                    <a:pt x="0" y="120"/>
                    <a:pt x="36" y="143"/>
                    <a:pt x="71" y="143"/>
                  </a:cubicBezTo>
                  <a:lnTo>
                    <a:pt x="6489" y="143"/>
                  </a:lnTo>
                  <a:cubicBezTo>
                    <a:pt x="6525" y="143"/>
                    <a:pt x="6560" y="120"/>
                    <a:pt x="6560" y="72"/>
                  </a:cubicBezTo>
                  <a:cubicBezTo>
                    <a:pt x="6560" y="36"/>
                    <a:pt x="6525" y="1"/>
                    <a:pt x="648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40"/>
            <p:cNvSpPr/>
            <p:nvPr/>
          </p:nvSpPr>
          <p:spPr>
            <a:xfrm>
              <a:off x="838982" y="4789581"/>
              <a:ext cx="173031" cy="345270"/>
            </a:xfrm>
            <a:custGeom>
              <a:avLst/>
              <a:gdLst/>
              <a:ahLst/>
              <a:cxnLst/>
              <a:rect l="l" t="t" r="r" b="b"/>
              <a:pathLst>
                <a:path w="3061" h="6108" extrusionOk="0">
                  <a:moveTo>
                    <a:pt x="1" y="0"/>
                  </a:moveTo>
                  <a:lnTo>
                    <a:pt x="1" y="6108"/>
                  </a:lnTo>
                  <a:lnTo>
                    <a:pt x="1525" y="4263"/>
                  </a:lnTo>
                  <a:lnTo>
                    <a:pt x="3061" y="6108"/>
                  </a:lnTo>
                  <a:lnTo>
                    <a:pt x="306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40"/>
            <p:cNvSpPr/>
            <p:nvPr/>
          </p:nvSpPr>
          <p:spPr>
            <a:xfrm>
              <a:off x="834969" y="4785511"/>
              <a:ext cx="181114" cy="353410"/>
            </a:xfrm>
            <a:custGeom>
              <a:avLst/>
              <a:gdLst/>
              <a:ahLst/>
              <a:cxnLst/>
              <a:rect l="l" t="t" r="r" b="b"/>
              <a:pathLst>
                <a:path w="3204" h="6252" extrusionOk="0">
                  <a:moveTo>
                    <a:pt x="3048" y="144"/>
                  </a:moveTo>
                  <a:lnTo>
                    <a:pt x="3048" y="5966"/>
                  </a:lnTo>
                  <a:lnTo>
                    <a:pt x="1655" y="4287"/>
                  </a:lnTo>
                  <a:cubicBezTo>
                    <a:pt x="1643" y="4275"/>
                    <a:pt x="1620" y="4263"/>
                    <a:pt x="1596" y="4263"/>
                  </a:cubicBezTo>
                  <a:cubicBezTo>
                    <a:pt x="1572" y="4263"/>
                    <a:pt x="1560" y="4275"/>
                    <a:pt x="1536" y="4287"/>
                  </a:cubicBezTo>
                  <a:lnTo>
                    <a:pt x="143" y="5966"/>
                  </a:lnTo>
                  <a:lnTo>
                    <a:pt x="143" y="144"/>
                  </a:lnTo>
                  <a:close/>
                  <a:moveTo>
                    <a:pt x="72" y="1"/>
                  </a:moveTo>
                  <a:cubicBezTo>
                    <a:pt x="24" y="1"/>
                    <a:pt x="0" y="36"/>
                    <a:pt x="0" y="72"/>
                  </a:cubicBezTo>
                  <a:lnTo>
                    <a:pt x="0" y="6180"/>
                  </a:lnTo>
                  <a:cubicBezTo>
                    <a:pt x="0" y="6204"/>
                    <a:pt x="12" y="6240"/>
                    <a:pt x="48" y="6240"/>
                  </a:cubicBezTo>
                  <a:cubicBezTo>
                    <a:pt x="58" y="6244"/>
                    <a:pt x="70" y="6247"/>
                    <a:pt x="82" y="6247"/>
                  </a:cubicBezTo>
                  <a:cubicBezTo>
                    <a:pt x="99" y="6247"/>
                    <a:pt x="117" y="6242"/>
                    <a:pt x="131" y="6228"/>
                  </a:cubicBezTo>
                  <a:lnTo>
                    <a:pt x="1596" y="4454"/>
                  </a:lnTo>
                  <a:lnTo>
                    <a:pt x="3072" y="6228"/>
                  </a:lnTo>
                  <a:cubicBezTo>
                    <a:pt x="3084" y="6240"/>
                    <a:pt x="3108" y="6251"/>
                    <a:pt x="3132" y="6251"/>
                  </a:cubicBezTo>
                  <a:cubicBezTo>
                    <a:pt x="3132" y="6251"/>
                    <a:pt x="3144" y="6251"/>
                    <a:pt x="3155" y="6240"/>
                  </a:cubicBezTo>
                  <a:cubicBezTo>
                    <a:pt x="3179" y="6240"/>
                    <a:pt x="3203" y="6204"/>
                    <a:pt x="3203" y="6180"/>
                  </a:cubicBezTo>
                  <a:lnTo>
                    <a:pt x="3203" y="72"/>
                  </a:lnTo>
                  <a:cubicBezTo>
                    <a:pt x="3203" y="36"/>
                    <a:pt x="3167" y="1"/>
                    <a:pt x="313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40"/>
            <p:cNvSpPr/>
            <p:nvPr/>
          </p:nvSpPr>
          <p:spPr>
            <a:xfrm>
              <a:off x="862554" y="4879064"/>
              <a:ext cx="8140" cy="169017"/>
            </a:xfrm>
            <a:custGeom>
              <a:avLst/>
              <a:gdLst/>
              <a:ahLst/>
              <a:cxnLst/>
              <a:rect l="l" t="t" r="r" b="b"/>
              <a:pathLst>
                <a:path w="144" h="2990" extrusionOk="0">
                  <a:moveTo>
                    <a:pt x="72" y="1"/>
                  </a:moveTo>
                  <a:cubicBezTo>
                    <a:pt x="24" y="1"/>
                    <a:pt x="0" y="36"/>
                    <a:pt x="0" y="84"/>
                  </a:cubicBezTo>
                  <a:lnTo>
                    <a:pt x="0" y="2918"/>
                  </a:lnTo>
                  <a:cubicBezTo>
                    <a:pt x="0" y="2965"/>
                    <a:pt x="24" y="2989"/>
                    <a:pt x="72" y="2989"/>
                  </a:cubicBezTo>
                  <a:cubicBezTo>
                    <a:pt x="108" y="2989"/>
                    <a:pt x="143" y="2965"/>
                    <a:pt x="143" y="2918"/>
                  </a:cubicBezTo>
                  <a:lnTo>
                    <a:pt x="143" y="84"/>
                  </a:lnTo>
                  <a:cubicBezTo>
                    <a:pt x="143" y="36"/>
                    <a:pt x="108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40"/>
            <p:cNvSpPr/>
            <p:nvPr/>
          </p:nvSpPr>
          <p:spPr>
            <a:xfrm>
              <a:off x="862554" y="4801000"/>
              <a:ext cx="92253" cy="56584"/>
            </a:xfrm>
            <a:custGeom>
              <a:avLst/>
              <a:gdLst/>
              <a:ahLst/>
              <a:cxnLst/>
              <a:rect l="l" t="t" r="r" b="b"/>
              <a:pathLst>
                <a:path w="1632" h="1001" extrusionOk="0">
                  <a:moveTo>
                    <a:pt x="72" y="1"/>
                  </a:moveTo>
                  <a:cubicBezTo>
                    <a:pt x="24" y="1"/>
                    <a:pt x="0" y="36"/>
                    <a:pt x="0" y="84"/>
                  </a:cubicBezTo>
                  <a:lnTo>
                    <a:pt x="0" y="917"/>
                  </a:lnTo>
                  <a:cubicBezTo>
                    <a:pt x="0" y="965"/>
                    <a:pt x="24" y="1001"/>
                    <a:pt x="72" y="1001"/>
                  </a:cubicBezTo>
                  <a:cubicBezTo>
                    <a:pt x="108" y="1001"/>
                    <a:pt x="143" y="965"/>
                    <a:pt x="143" y="917"/>
                  </a:cubicBezTo>
                  <a:lnTo>
                    <a:pt x="143" y="155"/>
                  </a:lnTo>
                  <a:lnTo>
                    <a:pt x="1560" y="155"/>
                  </a:lnTo>
                  <a:cubicBezTo>
                    <a:pt x="1596" y="155"/>
                    <a:pt x="1632" y="120"/>
                    <a:pt x="1632" y="84"/>
                  </a:cubicBezTo>
                  <a:cubicBezTo>
                    <a:pt x="1632" y="36"/>
                    <a:pt x="1596" y="1"/>
                    <a:pt x="156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40"/>
            <p:cNvSpPr/>
            <p:nvPr/>
          </p:nvSpPr>
          <p:spPr>
            <a:xfrm>
              <a:off x="252785" y="4238324"/>
              <a:ext cx="2033294" cy="380317"/>
            </a:xfrm>
            <a:custGeom>
              <a:avLst/>
              <a:gdLst/>
              <a:ahLst/>
              <a:cxnLst/>
              <a:rect l="l" t="t" r="r" b="b"/>
              <a:pathLst>
                <a:path w="35970" h="6728" extrusionOk="0">
                  <a:moveTo>
                    <a:pt x="3334" y="1"/>
                  </a:moveTo>
                  <a:cubicBezTo>
                    <a:pt x="1489" y="1"/>
                    <a:pt x="0" y="1489"/>
                    <a:pt x="0" y="3323"/>
                  </a:cubicBezTo>
                  <a:lnTo>
                    <a:pt x="0" y="3394"/>
                  </a:lnTo>
                  <a:cubicBezTo>
                    <a:pt x="0" y="5240"/>
                    <a:pt x="1489" y="6728"/>
                    <a:pt x="3334" y="6728"/>
                  </a:cubicBezTo>
                  <a:lnTo>
                    <a:pt x="35969" y="6728"/>
                  </a:lnTo>
                  <a:lnTo>
                    <a:pt x="35969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40"/>
            <p:cNvSpPr/>
            <p:nvPr/>
          </p:nvSpPr>
          <p:spPr>
            <a:xfrm>
              <a:off x="248714" y="4233632"/>
              <a:ext cx="2041378" cy="389079"/>
            </a:xfrm>
            <a:custGeom>
              <a:avLst/>
              <a:gdLst/>
              <a:ahLst/>
              <a:cxnLst/>
              <a:rect l="l" t="t" r="r" b="b"/>
              <a:pathLst>
                <a:path w="36113" h="6883" extrusionOk="0">
                  <a:moveTo>
                    <a:pt x="35958" y="155"/>
                  </a:moveTo>
                  <a:lnTo>
                    <a:pt x="35958" y="6739"/>
                  </a:lnTo>
                  <a:lnTo>
                    <a:pt x="3406" y="6739"/>
                  </a:lnTo>
                  <a:cubicBezTo>
                    <a:pt x="1608" y="6739"/>
                    <a:pt x="144" y="5275"/>
                    <a:pt x="144" y="3477"/>
                  </a:cubicBezTo>
                  <a:lnTo>
                    <a:pt x="144" y="3406"/>
                  </a:lnTo>
                  <a:cubicBezTo>
                    <a:pt x="144" y="1620"/>
                    <a:pt x="1608" y="155"/>
                    <a:pt x="3406" y="155"/>
                  </a:cubicBezTo>
                  <a:close/>
                  <a:moveTo>
                    <a:pt x="3406" y="1"/>
                  </a:moveTo>
                  <a:cubicBezTo>
                    <a:pt x="1525" y="1"/>
                    <a:pt x="1" y="1536"/>
                    <a:pt x="1" y="3406"/>
                  </a:cubicBezTo>
                  <a:lnTo>
                    <a:pt x="1" y="3477"/>
                  </a:lnTo>
                  <a:cubicBezTo>
                    <a:pt x="1" y="5358"/>
                    <a:pt x="1525" y="6882"/>
                    <a:pt x="3406" y="6882"/>
                  </a:cubicBezTo>
                  <a:lnTo>
                    <a:pt x="36041" y="6882"/>
                  </a:lnTo>
                  <a:cubicBezTo>
                    <a:pt x="36077" y="6882"/>
                    <a:pt x="36113" y="6847"/>
                    <a:pt x="36113" y="6811"/>
                  </a:cubicBezTo>
                  <a:lnTo>
                    <a:pt x="36113" y="84"/>
                  </a:lnTo>
                  <a:cubicBezTo>
                    <a:pt x="36113" y="36"/>
                    <a:pt x="36077" y="1"/>
                    <a:pt x="36041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40"/>
            <p:cNvSpPr/>
            <p:nvPr/>
          </p:nvSpPr>
          <p:spPr>
            <a:xfrm>
              <a:off x="211745" y="4201355"/>
              <a:ext cx="2105932" cy="454312"/>
            </a:xfrm>
            <a:custGeom>
              <a:avLst/>
              <a:gdLst/>
              <a:ahLst/>
              <a:cxnLst/>
              <a:rect l="l" t="t" r="r" b="b"/>
              <a:pathLst>
                <a:path w="37255" h="8037" extrusionOk="0">
                  <a:moveTo>
                    <a:pt x="4024" y="0"/>
                  </a:moveTo>
                  <a:cubicBezTo>
                    <a:pt x="1798" y="0"/>
                    <a:pt x="0" y="1798"/>
                    <a:pt x="0" y="4012"/>
                  </a:cubicBezTo>
                  <a:cubicBezTo>
                    <a:pt x="0" y="6239"/>
                    <a:pt x="1810" y="8037"/>
                    <a:pt x="4024" y="8037"/>
                  </a:cubicBezTo>
                  <a:lnTo>
                    <a:pt x="37255" y="8037"/>
                  </a:lnTo>
                  <a:lnTo>
                    <a:pt x="37255" y="7382"/>
                  </a:lnTo>
                  <a:lnTo>
                    <a:pt x="4060" y="7382"/>
                  </a:lnTo>
                  <a:cubicBezTo>
                    <a:pt x="2215" y="7382"/>
                    <a:pt x="726" y="5882"/>
                    <a:pt x="726" y="4048"/>
                  </a:cubicBezTo>
                  <a:lnTo>
                    <a:pt x="726" y="3977"/>
                  </a:lnTo>
                  <a:cubicBezTo>
                    <a:pt x="726" y="2143"/>
                    <a:pt x="2215" y="655"/>
                    <a:pt x="4060" y="655"/>
                  </a:cubicBezTo>
                  <a:lnTo>
                    <a:pt x="37255" y="655"/>
                  </a:lnTo>
                  <a:lnTo>
                    <a:pt x="3725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40"/>
            <p:cNvSpPr/>
            <p:nvPr/>
          </p:nvSpPr>
          <p:spPr>
            <a:xfrm>
              <a:off x="207675" y="4196607"/>
              <a:ext cx="2114072" cy="463130"/>
            </a:xfrm>
            <a:custGeom>
              <a:avLst/>
              <a:gdLst/>
              <a:ahLst/>
              <a:cxnLst/>
              <a:rect l="l" t="t" r="r" b="b"/>
              <a:pathLst>
                <a:path w="37399" h="8193" extrusionOk="0">
                  <a:moveTo>
                    <a:pt x="37255" y="156"/>
                  </a:moveTo>
                  <a:lnTo>
                    <a:pt x="37255" y="656"/>
                  </a:lnTo>
                  <a:lnTo>
                    <a:pt x="4132" y="656"/>
                  </a:lnTo>
                  <a:cubicBezTo>
                    <a:pt x="2251" y="656"/>
                    <a:pt x="727" y="2191"/>
                    <a:pt x="727" y="4061"/>
                  </a:cubicBezTo>
                  <a:lnTo>
                    <a:pt x="727" y="4132"/>
                  </a:lnTo>
                  <a:cubicBezTo>
                    <a:pt x="727" y="6013"/>
                    <a:pt x="2251" y="7537"/>
                    <a:pt x="4132" y="7537"/>
                  </a:cubicBezTo>
                  <a:lnTo>
                    <a:pt x="37255" y="7537"/>
                  </a:lnTo>
                  <a:lnTo>
                    <a:pt x="37255" y="8037"/>
                  </a:lnTo>
                  <a:lnTo>
                    <a:pt x="4096" y="8037"/>
                  </a:lnTo>
                  <a:cubicBezTo>
                    <a:pt x="1918" y="8037"/>
                    <a:pt x="155" y="6275"/>
                    <a:pt x="155" y="4096"/>
                  </a:cubicBezTo>
                  <a:cubicBezTo>
                    <a:pt x="155" y="1930"/>
                    <a:pt x="1918" y="156"/>
                    <a:pt x="4096" y="156"/>
                  </a:cubicBezTo>
                  <a:close/>
                  <a:moveTo>
                    <a:pt x="4096" y="1"/>
                  </a:moveTo>
                  <a:cubicBezTo>
                    <a:pt x="1834" y="1"/>
                    <a:pt x="1" y="1846"/>
                    <a:pt x="1" y="4096"/>
                  </a:cubicBezTo>
                  <a:cubicBezTo>
                    <a:pt x="1" y="6359"/>
                    <a:pt x="1834" y="8192"/>
                    <a:pt x="4096" y="8192"/>
                  </a:cubicBezTo>
                  <a:lnTo>
                    <a:pt x="37327" y="8192"/>
                  </a:lnTo>
                  <a:cubicBezTo>
                    <a:pt x="37362" y="8192"/>
                    <a:pt x="37398" y="8156"/>
                    <a:pt x="37398" y="8121"/>
                  </a:cubicBezTo>
                  <a:lnTo>
                    <a:pt x="37398" y="7466"/>
                  </a:lnTo>
                  <a:cubicBezTo>
                    <a:pt x="37398" y="7418"/>
                    <a:pt x="37362" y="7383"/>
                    <a:pt x="37327" y="7383"/>
                  </a:cubicBezTo>
                  <a:lnTo>
                    <a:pt x="4132" y="7383"/>
                  </a:lnTo>
                  <a:cubicBezTo>
                    <a:pt x="2334" y="7383"/>
                    <a:pt x="870" y="5930"/>
                    <a:pt x="870" y="4132"/>
                  </a:cubicBezTo>
                  <a:lnTo>
                    <a:pt x="870" y="4061"/>
                  </a:lnTo>
                  <a:cubicBezTo>
                    <a:pt x="870" y="2275"/>
                    <a:pt x="2334" y="810"/>
                    <a:pt x="4132" y="810"/>
                  </a:cubicBezTo>
                  <a:lnTo>
                    <a:pt x="37327" y="810"/>
                  </a:lnTo>
                  <a:cubicBezTo>
                    <a:pt x="37362" y="810"/>
                    <a:pt x="37398" y="775"/>
                    <a:pt x="37398" y="739"/>
                  </a:cubicBezTo>
                  <a:lnTo>
                    <a:pt x="37398" y="84"/>
                  </a:lnTo>
                  <a:cubicBezTo>
                    <a:pt x="37398" y="36"/>
                    <a:pt x="37362" y="1"/>
                    <a:pt x="37327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40"/>
            <p:cNvSpPr/>
            <p:nvPr/>
          </p:nvSpPr>
          <p:spPr>
            <a:xfrm>
              <a:off x="1348471" y="4618585"/>
              <a:ext cx="969221" cy="37082"/>
            </a:xfrm>
            <a:custGeom>
              <a:avLst/>
              <a:gdLst/>
              <a:ahLst/>
              <a:cxnLst/>
              <a:rect l="l" t="t" r="r" b="b"/>
              <a:pathLst>
                <a:path w="17146" h="656" extrusionOk="0">
                  <a:moveTo>
                    <a:pt x="394" y="1"/>
                  </a:moveTo>
                  <a:lnTo>
                    <a:pt x="1" y="656"/>
                  </a:lnTo>
                  <a:lnTo>
                    <a:pt x="17146" y="656"/>
                  </a:lnTo>
                  <a:lnTo>
                    <a:pt x="17146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40"/>
            <p:cNvSpPr/>
            <p:nvPr/>
          </p:nvSpPr>
          <p:spPr>
            <a:xfrm>
              <a:off x="1343779" y="4614572"/>
              <a:ext cx="977982" cy="45165"/>
            </a:xfrm>
            <a:custGeom>
              <a:avLst/>
              <a:gdLst/>
              <a:ahLst/>
              <a:cxnLst/>
              <a:rect l="l" t="t" r="r" b="b"/>
              <a:pathLst>
                <a:path w="17301" h="799" extrusionOk="0">
                  <a:moveTo>
                    <a:pt x="17157" y="143"/>
                  </a:moveTo>
                  <a:lnTo>
                    <a:pt x="17157" y="643"/>
                  </a:lnTo>
                  <a:lnTo>
                    <a:pt x="215" y="643"/>
                  </a:lnTo>
                  <a:lnTo>
                    <a:pt x="524" y="143"/>
                  </a:lnTo>
                  <a:close/>
                  <a:moveTo>
                    <a:pt x="477" y="0"/>
                  </a:moveTo>
                  <a:cubicBezTo>
                    <a:pt x="453" y="0"/>
                    <a:pt x="429" y="12"/>
                    <a:pt x="417" y="36"/>
                  </a:cubicBezTo>
                  <a:lnTo>
                    <a:pt x="12" y="679"/>
                  </a:lnTo>
                  <a:cubicBezTo>
                    <a:pt x="0" y="703"/>
                    <a:pt x="0" y="739"/>
                    <a:pt x="12" y="762"/>
                  </a:cubicBezTo>
                  <a:cubicBezTo>
                    <a:pt x="24" y="786"/>
                    <a:pt x="48" y="798"/>
                    <a:pt x="84" y="798"/>
                  </a:cubicBezTo>
                  <a:lnTo>
                    <a:pt x="17229" y="798"/>
                  </a:lnTo>
                  <a:cubicBezTo>
                    <a:pt x="17264" y="798"/>
                    <a:pt x="17300" y="762"/>
                    <a:pt x="17300" y="727"/>
                  </a:cubicBezTo>
                  <a:lnTo>
                    <a:pt x="17300" y="72"/>
                  </a:lnTo>
                  <a:cubicBezTo>
                    <a:pt x="17300" y="24"/>
                    <a:pt x="17264" y="0"/>
                    <a:pt x="1722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40"/>
            <p:cNvSpPr/>
            <p:nvPr/>
          </p:nvSpPr>
          <p:spPr>
            <a:xfrm>
              <a:off x="1602226" y="4201355"/>
              <a:ext cx="715469" cy="37026"/>
            </a:xfrm>
            <a:custGeom>
              <a:avLst/>
              <a:gdLst/>
              <a:ahLst/>
              <a:cxnLst/>
              <a:rect l="l" t="t" r="r" b="b"/>
              <a:pathLst>
                <a:path w="12657" h="655" extrusionOk="0">
                  <a:moveTo>
                    <a:pt x="405" y="0"/>
                  </a:moveTo>
                  <a:lnTo>
                    <a:pt x="0" y="655"/>
                  </a:lnTo>
                  <a:lnTo>
                    <a:pt x="12657" y="655"/>
                  </a:lnTo>
                  <a:lnTo>
                    <a:pt x="12657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40"/>
            <p:cNvSpPr/>
            <p:nvPr/>
          </p:nvSpPr>
          <p:spPr>
            <a:xfrm>
              <a:off x="1598156" y="4197285"/>
              <a:ext cx="723609" cy="45165"/>
            </a:xfrm>
            <a:custGeom>
              <a:avLst/>
              <a:gdLst/>
              <a:ahLst/>
              <a:cxnLst/>
              <a:rect l="l" t="t" r="r" b="b"/>
              <a:pathLst>
                <a:path w="12801" h="799" extrusionOk="0">
                  <a:moveTo>
                    <a:pt x="12657" y="144"/>
                  </a:moveTo>
                  <a:lnTo>
                    <a:pt x="12657" y="644"/>
                  </a:lnTo>
                  <a:lnTo>
                    <a:pt x="215" y="644"/>
                  </a:lnTo>
                  <a:lnTo>
                    <a:pt x="513" y="144"/>
                  </a:lnTo>
                  <a:close/>
                  <a:moveTo>
                    <a:pt x="477" y="1"/>
                  </a:moveTo>
                  <a:cubicBezTo>
                    <a:pt x="442" y="1"/>
                    <a:pt x="418" y="13"/>
                    <a:pt x="406" y="36"/>
                  </a:cubicBezTo>
                  <a:lnTo>
                    <a:pt x="13" y="691"/>
                  </a:lnTo>
                  <a:cubicBezTo>
                    <a:pt x="1" y="703"/>
                    <a:pt x="1" y="739"/>
                    <a:pt x="13" y="763"/>
                  </a:cubicBezTo>
                  <a:cubicBezTo>
                    <a:pt x="25" y="786"/>
                    <a:pt x="49" y="798"/>
                    <a:pt x="72" y="798"/>
                  </a:cubicBezTo>
                  <a:lnTo>
                    <a:pt x="12729" y="798"/>
                  </a:lnTo>
                  <a:cubicBezTo>
                    <a:pt x="12764" y="798"/>
                    <a:pt x="12800" y="763"/>
                    <a:pt x="12800" y="727"/>
                  </a:cubicBezTo>
                  <a:lnTo>
                    <a:pt x="12800" y="72"/>
                  </a:lnTo>
                  <a:cubicBezTo>
                    <a:pt x="12800" y="24"/>
                    <a:pt x="12764" y="1"/>
                    <a:pt x="1272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40"/>
            <p:cNvSpPr/>
            <p:nvPr/>
          </p:nvSpPr>
          <p:spPr>
            <a:xfrm>
              <a:off x="1366673" y="4315089"/>
              <a:ext cx="465787" cy="8762"/>
            </a:xfrm>
            <a:custGeom>
              <a:avLst/>
              <a:gdLst/>
              <a:ahLst/>
              <a:cxnLst/>
              <a:rect l="l" t="t" r="r" b="b"/>
              <a:pathLst>
                <a:path w="8240" h="155" extrusionOk="0">
                  <a:moveTo>
                    <a:pt x="72" y="0"/>
                  </a:moveTo>
                  <a:cubicBezTo>
                    <a:pt x="36" y="0"/>
                    <a:pt x="0" y="36"/>
                    <a:pt x="0" y="72"/>
                  </a:cubicBezTo>
                  <a:cubicBezTo>
                    <a:pt x="0" y="119"/>
                    <a:pt x="36" y="155"/>
                    <a:pt x="72" y="155"/>
                  </a:cubicBezTo>
                  <a:lnTo>
                    <a:pt x="8168" y="155"/>
                  </a:lnTo>
                  <a:cubicBezTo>
                    <a:pt x="8204" y="155"/>
                    <a:pt x="8239" y="119"/>
                    <a:pt x="8239" y="72"/>
                  </a:cubicBezTo>
                  <a:cubicBezTo>
                    <a:pt x="8239" y="36"/>
                    <a:pt x="8204" y="0"/>
                    <a:pt x="816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40"/>
            <p:cNvSpPr/>
            <p:nvPr/>
          </p:nvSpPr>
          <p:spPr>
            <a:xfrm>
              <a:off x="681495" y="4315089"/>
              <a:ext cx="566745" cy="8762"/>
            </a:xfrm>
            <a:custGeom>
              <a:avLst/>
              <a:gdLst/>
              <a:ahLst/>
              <a:cxnLst/>
              <a:rect l="l" t="t" r="r" b="b"/>
              <a:pathLst>
                <a:path w="10026" h="155" extrusionOk="0">
                  <a:moveTo>
                    <a:pt x="72" y="0"/>
                  </a:moveTo>
                  <a:cubicBezTo>
                    <a:pt x="36" y="0"/>
                    <a:pt x="1" y="36"/>
                    <a:pt x="1" y="72"/>
                  </a:cubicBezTo>
                  <a:cubicBezTo>
                    <a:pt x="1" y="119"/>
                    <a:pt x="36" y="155"/>
                    <a:pt x="72" y="155"/>
                  </a:cubicBezTo>
                  <a:lnTo>
                    <a:pt x="9942" y="155"/>
                  </a:lnTo>
                  <a:cubicBezTo>
                    <a:pt x="9990" y="155"/>
                    <a:pt x="10026" y="119"/>
                    <a:pt x="10026" y="72"/>
                  </a:cubicBezTo>
                  <a:cubicBezTo>
                    <a:pt x="10026" y="36"/>
                    <a:pt x="9990" y="0"/>
                    <a:pt x="994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40"/>
            <p:cNvSpPr/>
            <p:nvPr/>
          </p:nvSpPr>
          <p:spPr>
            <a:xfrm>
              <a:off x="1101499" y="4453694"/>
              <a:ext cx="712755" cy="8818"/>
            </a:xfrm>
            <a:custGeom>
              <a:avLst/>
              <a:gdLst/>
              <a:ahLst/>
              <a:cxnLst/>
              <a:rect l="l" t="t" r="r" b="b"/>
              <a:pathLst>
                <a:path w="12609" h="156" extrusionOk="0">
                  <a:moveTo>
                    <a:pt x="72" y="1"/>
                  </a:moveTo>
                  <a:cubicBezTo>
                    <a:pt x="24" y="1"/>
                    <a:pt x="0" y="37"/>
                    <a:pt x="0" y="84"/>
                  </a:cubicBezTo>
                  <a:cubicBezTo>
                    <a:pt x="0" y="120"/>
                    <a:pt x="24" y="156"/>
                    <a:pt x="72" y="156"/>
                  </a:cubicBezTo>
                  <a:lnTo>
                    <a:pt x="12537" y="156"/>
                  </a:lnTo>
                  <a:cubicBezTo>
                    <a:pt x="12573" y="156"/>
                    <a:pt x="12609" y="120"/>
                    <a:pt x="12609" y="84"/>
                  </a:cubicBezTo>
                  <a:cubicBezTo>
                    <a:pt x="12609" y="37"/>
                    <a:pt x="12573" y="1"/>
                    <a:pt x="12537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40"/>
            <p:cNvSpPr/>
            <p:nvPr/>
          </p:nvSpPr>
          <p:spPr>
            <a:xfrm>
              <a:off x="427796" y="4453694"/>
              <a:ext cx="565388" cy="8818"/>
            </a:xfrm>
            <a:custGeom>
              <a:avLst/>
              <a:gdLst/>
              <a:ahLst/>
              <a:cxnLst/>
              <a:rect l="l" t="t" r="r" b="b"/>
              <a:pathLst>
                <a:path w="10002" h="156" extrusionOk="0">
                  <a:moveTo>
                    <a:pt x="83" y="1"/>
                  </a:moveTo>
                  <a:cubicBezTo>
                    <a:pt x="36" y="1"/>
                    <a:pt x="0" y="37"/>
                    <a:pt x="0" y="84"/>
                  </a:cubicBezTo>
                  <a:cubicBezTo>
                    <a:pt x="0" y="120"/>
                    <a:pt x="36" y="156"/>
                    <a:pt x="83" y="156"/>
                  </a:cubicBezTo>
                  <a:lnTo>
                    <a:pt x="9918" y="156"/>
                  </a:lnTo>
                  <a:cubicBezTo>
                    <a:pt x="9966" y="156"/>
                    <a:pt x="10001" y="120"/>
                    <a:pt x="10001" y="84"/>
                  </a:cubicBezTo>
                  <a:cubicBezTo>
                    <a:pt x="10001" y="37"/>
                    <a:pt x="9966" y="1"/>
                    <a:pt x="9918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40"/>
            <p:cNvSpPr/>
            <p:nvPr/>
          </p:nvSpPr>
          <p:spPr>
            <a:xfrm>
              <a:off x="1038866" y="4531137"/>
              <a:ext cx="706085" cy="8762"/>
            </a:xfrm>
            <a:custGeom>
              <a:avLst/>
              <a:gdLst/>
              <a:ahLst/>
              <a:cxnLst/>
              <a:rect l="l" t="t" r="r" b="b"/>
              <a:pathLst>
                <a:path w="12491" h="155" extrusionOk="0">
                  <a:moveTo>
                    <a:pt x="72" y="0"/>
                  </a:moveTo>
                  <a:cubicBezTo>
                    <a:pt x="37" y="0"/>
                    <a:pt x="1" y="36"/>
                    <a:pt x="1" y="72"/>
                  </a:cubicBezTo>
                  <a:cubicBezTo>
                    <a:pt x="1" y="119"/>
                    <a:pt x="37" y="155"/>
                    <a:pt x="72" y="155"/>
                  </a:cubicBezTo>
                  <a:lnTo>
                    <a:pt x="12419" y="155"/>
                  </a:lnTo>
                  <a:cubicBezTo>
                    <a:pt x="12455" y="155"/>
                    <a:pt x="12491" y="119"/>
                    <a:pt x="12491" y="72"/>
                  </a:cubicBezTo>
                  <a:cubicBezTo>
                    <a:pt x="12491" y="36"/>
                    <a:pt x="12467" y="0"/>
                    <a:pt x="1241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40"/>
            <p:cNvSpPr/>
            <p:nvPr/>
          </p:nvSpPr>
          <p:spPr>
            <a:xfrm>
              <a:off x="568438" y="4387783"/>
              <a:ext cx="168282" cy="444928"/>
            </a:xfrm>
            <a:custGeom>
              <a:avLst/>
              <a:gdLst/>
              <a:ahLst/>
              <a:cxnLst/>
              <a:rect l="l" t="t" r="r" b="b"/>
              <a:pathLst>
                <a:path w="2977" h="7871" extrusionOk="0">
                  <a:moveTo>
                    <a:pt x="0" y="0"/>
                  </a:moveTo>
                  <a:lnTo>
                    <a:pt x="0" y="7870"/>
                  </a:lnTo>
                  <a:lnTo>
                    <a:pt x="1489" y="6025"/>
                  </a:lnTo>
                  <a:lnTo>
                    <a:pt x="2977" y="7870"/>
                  </a:lnTo>
                  <a:lnTo>
                    <a:pt x="2977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40"/>
            <p:cNvSpPr/>
            <p:nvPr/>
          </p:nvSpPr>
          <p:spPr>
            <a:xfrm>
              <a:off x="564368" y="4383713"/>
              <a:ext cx="176422" cy="453011"/>
            </a:xfrm>
            <a:custGeom>
              <a:avLst/>
              <a:gdLst/>
              <a:ahLst/>
              <a:cxnLst/>
              <a:rect l="l" t="t" r="r" b="b"/>
              <a:pathLst>
                <a:path w="3121" h="8014" extrusionOk="0">
                  <a:moveTo>
                    <a:pt x="2978" y="144"/>
                  </a:moveTo>
                  <a:lnTo>
                    <a:pt x="2978" y="7728"/>
                  </a:lnTo>
                  <a:lnTo>
                    <a:pt x="1620" y="6049"/>
                  </a:lnTo>
                  <a:cubicBezTo>
                    <a:pt x="1608" y="6037"/>
                    <a:pt x="1585" y="6025"/>
                    <a:pt x="1561" y="6025"/>
                  </a:cubicBezTo>
                  <a:cubicBezTo>
                    <a:pt x="1537" y="6025"/>
                    <a:pt x="1513" y="6037"/>
                    <a:pt x="1501" y="6049"/>
                  </a:cubicBezTo>
                  <a:lnTo>
                    <a:pt x="144" y="7728"/>
                  </a:lnTo>
                  <a:lnTo>
                    <a:pt x="144" y="144"/>
                  </a:lnTo>
                  <a:close/>
                  <a:moveTo>
                    <a:pt x="72" y="1"/>
                  </a:moveTo>
                  <a:cubicBezTo>
                    <a:pt x="25" y="1"/>
                    <a:pt x="1" y="36"/>
                    <a:pt x="1" y="72"/>
                  </a:cubicBezTo>
                  <a:lnTo>
                    <a:pt x="1" y="7942"/>
                  </a:lnTo>
                  <a:cubicBezTo>
                    <a:pt x="1" y="7966"/>
                    <a:pt x="13" y="8002"/>
                    <a:pt x="49" y="8014"/>
                  </a:cubicBezTo>
                  <a:cubicBezTo>
                    <a:pt x="72" y="8014"/>
                    <a:pt x="108" y="8014"/>
                    <a:pt x="132" y="7990"/>
                  </a:cubicBezTo>
                  <a:lnTo>
                    <a:pt x="1561" y="6216"/>
                  </a:lnTo>
                  <a:lnTo>
                    <a:pt x="2989" y="7990"/>
                  </a:lnTo>
                  <a:cubicBezTo>
                    <a:pt x="3013" y="8002"/>
                    <a:pt x="3025" y="8014"/>
                    <a:pt x="3049" y="8014"/>
                  </a:cubicBezTo>
                  <a:lnTo>
                    <a:pt x="3073" y="8014"/>
                  </a:lnTo>
                  <a:cubicBezTo>
                    <a:pt x="3109" y="8002"/>
                    <a:pt x="3120" y="7966"/>
                    <a:pt x="3120" y="7942"/>
                  </a:cubicBezTo>
                  <a:lnTo>
                    <a:pt x="3120" y="72"/>
                  </a:lnTo>
                  <a:cubicBezTo>
                    <a:pt x="3120" y="36"/>
                    <a:pt x="3097" y="1"/>
                    <a:pt x="304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40"/>
            <p:cNvSpPr/>
            <p:nvPr/>
          </p:nvSpPr>
          <p:spPr>
            <a:xfrm>
              <a:off x="706423" y="4636109"/>
              <a:ext cx="8140" cy="61276"/>
            </a:xfrm>
            <a:custGeom>
              <a:avLst/>
              <a:gdLst/>
              <a:ahLst/>
              <a:cxnLst/>
              <a:rect l="l" t="t" r="r" b="b"/>
              <a:pathLst>
                <a:path w="144" h="1084" extrusionOk="0">
                  <a:moveTo>
                    <a:pt x="72" y="0"/>
                  </a:moveTo>
                  <a:cubicBezTo>
                    <a:pt x="36" y="0"/>
                    <a:pt x="0" y="36"/>
                    <a:pt x="0" y="84"/>
                  </a:cubicBezTo>
                  <a:lnTo>
                    <a:pt x="0" y="1013"/>
                  </a:lnTo>
                  <a:cubicBezTo>
                    <a:pt x="0" y="1060"/>
                    <a:pt x="36" y="1084"/>
                    <a:pt x="72" y="1084"/>
                  </a:cubicBezTo>
                  <a:cubicBezTo>
                    <a:pt x="119" y="1084"/>
                    <a:pt x="143" y="1060"/>
                    <a:pt x="143" y="1013"/>
                  </a:cubicBezTo>
                  <a:lnTo>
                    <a:pt x="143" y="84"/>
                  </a:lnTo>
                  <a:cubicBezTo>
                    <a:pt x="143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40"/>
            <p:cNvSpPr/>
            <p:nvPr/>
          </p:nvSpPr>
          <p:spPr>
            <a:xfrm>
              <a:off x="633728" y="4402593"/>
              <a:ext cx="80834" cy="212035"/>
            </a:xfrm>
            <a:custGeom>
              <a:avLst/>
              <a:gdLst/>
              <a:ahLst/>
              <a:cxnLst/>
              <a:rect l="l" t="t" r="r" b="b"/>
              <a:pathLst>
                <a:path w="1430" h="3751" extrusionOk="0">
                  <a:moveTo>
                    <a:pt x="72" y="0"/>
                  </a:moveTo>
                  <a:cubicBezTo>
                    <a:pt x="24" y="0"/>
                    <a:pt x="0" y="36"/>
                    <a:pt x="0" y="83"/>
                  </a:cubicBezTo>
                  <a:cubicBezTo>
                    <a:pt x="0" y="119"/>
                    <a:pt x="24" y="155"/>
                    <a:pt x="72" y="155"/>
                  </a:cubicBezTo>
                  <a:lnTo>
                    <a:pt x="1286" y="155"/>
                  </a:lnTo>
                  <a:lnTo>
                    <a:pt x="1286" y="3667"/>
                  </a:lnTo>
                  <a:cubicBezTo>
                    <a:pt x="1286" y="3715"/>
                    <a:pt x="1322" y="3750"/>
                    <a:pt x="1358" y="3750"/>
                  </a:cubicBezTo>
                  <a:cubicBezTo>
                    <a:pt x="1405" y="3750"/>
                    <a:pt x="1429" y="3715"/>
                    <a:pt x="1429" y="3667"/>
                  </a:cubicBezTo>
                  <a:lnTo>
                    <a:pt x="1429" y="83"/>
                  </a:lnTo>
                  <a:cubicBezTo>
                    <a:pt x="1429" y="36"/>
                    <a:pt x="1405" y="0"/>
                    <a:pt x="135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2" name="Google Shape;743;p29">
            <a:extLst>
              <a:ext uri="{FF2B5EF4-FFF2-40B4-BE49-F238E27FC236}">
                <a16:creationId xmlns:a16="http://schemas.microsoft.com/office/drawing/2014/main" id="{05AA4FBC-935A-2C41-9458-6C0970A5F74B}"/>
              </a:ext>
            </a:extLst>
          </p:cNvPr>
          <p:cNvSpPr txBox="1">
            <a:spLocks/>
          </p:cNvSpPr>
          <p:nvPr/>
        </p:nvSpPr>
        <p:spPr>
          <a:xfrm>
            <a:off x="725980" y="1006770"/>
            <a:ext cx="7733400" cy="32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loo 2"/>
              <a:buNone/>
              <a:defRPr sz="16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2400" b="1" dirty="0"/>
              <a:t>Our brain does it naturally through selective attention:</a:t>
            </a:r>
          </a:p>
          <a:p>
            <a:pPr algn="l">
              <a:lnSpc>
                <a:spcPct val="150000"/>
              </a:lnSpc>
            </a:pPr>
            <a:endParaRPr lang="en-US" sz="2400" b="1" dirty="0"/>
          </a:p>
        </p:txBody>
      </p:sp>
      <p:pic>
        <p:nvPicPr>
          <p:cNvPr id="3" name="Graphic 2" descr="Voice outline">
            <a:extLst>
              <a:ext uri="{FF2B5EF4-FFF2-40B4-BE49-F238E27FC236}">
                <a16:creationId xmlns:a16="http://schemas.microsoft.com/office/drawing/2014/main" id="{60598253-7C46-0D47-981D-D87A4556CE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60615" y="2907411"/>
            <a:ext cx="1386129" cy="1386129"/>
          </a:xfrm>
          <a:prstGeom prst="rect">
            <a:avLst/>
          </a:prstGeom>
        </p:spPr>
      </p:pic>
      <p:pic>
        <p:nvPicPr>
          <p:cNvPr id="9" name="Graphic 8" descr="Right Brain outline">
            <a:extLst>
              <a:ext uri="{FF2B5EF4-FFF2-40B4-BE49-F238E27FC236}">
                <a16:creationId xmlns:a16="http://schemas.microsoft.com/office/drawing/2014/main" id="{8C23FF61-6136-8845-9D21-3FA4E442B7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992242" y="2232431"/>
            <a:ext cx="914400" cy="914400"/>
          </a:xfrm>
          <a:prstGeom prst="rect">
            <a:avLst/>
          </a:prstGeom>
        </p:spPr>
      </p:pic>
      <p:pic>
        <p:nvPicPr>
          <p:cNvPr id="51" name="Graphic 50" descr="Voice outline">
            <a:extLst>
              <a:ext uri="{FF2B5EF4-FFF2-40B4-BE49-F238E27FC236}">
                <a16:creationId xmlns:a16="http://schemas.microsoft.com/office/drawing/2014/main" id="{BE215004-C2DB-6043-929C-59CAABD99C7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0800000">
            <a:off x="5989947" y="2892599"/>
            <a:ext cx="1386129" cy="138612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86FC9DE-3215-3648-9188-FF5559656ACC}"/>
              </a:ext>
            </a:extLst>
          </p:cNvPr>
          <p:cNvSpPr txBox="1"/>
          <p:nvPr/>
        </p:nvSpPr>
        <p:spPr>
          <a:xfrm>
            <a:off x="1541647" y="3446586"/>
            <a:ext cx="22591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Mariah Carey: Honey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F309CB5-6E01-6A48-878D-1CB57581B6CA}"/>
              </a:ext>
            </a:extLst>
          </p:cNvPr>
          <p:cNvSpPr txBox="1"/>
          <p:nvPr/>
        </p:nvSpPr>
        <p:spPr>
          <a:xfrm>
            <a:off x="5815769" y="3414359"/>
            <a:ext cx="22591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Madonna: Ray of Light</a:t>
            </a:r>
          </a:p>
        </p:txBody>
      </p:sp>
      <p:pic>
        <p:nvPicPr>
          <p:cNvPr id="49" name="Graphic 48" descr="Dancing with solid fill">
            <a:extLst>
              <a:ext uri="{FF2B5EF4-FFF2-40B4-BE49-F238E27FC236}">
                <a16:creationId xmlns:a16="http://schemas.microsoft.com/office/drawing/2014/main" id="{67F4E4AA-489E-664F-878A-7C5789FA567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177276" y="4032751"/>
            <a:ext cx="914400" cy="914400"/>
          </a:xfrm>
          <a:prstGeom prst="rect">
            <a:avLst/>
          </a:prstGeom>
        </p:spPr>
      </p:pic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17DA1AF9-44AC-704A-921A-E7B6494C0F70}"/>
              </a:ext>
            </a:extLst>
          </p:cNvPr>
          <p:cNvCxnSpPr>
            <a:cxnSpLocks/>
          </p:cNvCxnSpPr>
          <p:nvPr/>
        </p:nvCxnSpPr>
        <p:spPr>
          <a:xfrm>
            <a:off x="5071866" y="2824843"/>
            <a:ext cx="693156" cy="5895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14370FFA-511B-B342-BC5A-EF34E4B30633}"/>
              </a:ext>
            </a:extLst>
          </p:cNvPr>
          <p:cNvCxnSpPr>
            <a:cxnSpLocks/>
          </p:cNvCxnSpPr>
          <p:nvPr/>
        </p:nvCxnSpPr>
        <p:spPr>
          <a:xfrm flipH="1">
            <a:off x="3272915" y="2836639"/>
            <a:ext cx="693156" cy="5895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29700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p40"/>
          <p:cNvSpPr txBox="1">
            <a:spLocks noGrp="1"/>
          </p:cNvSpPr>
          <p:nvPr>
            <p:ph type="title"/>
          </p:nvPr>
        </p:nvSpPr>
        <p:spPr>
          <a:xfrm>
            <a:off x="697475" y="586657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Independent Component Analysis </a:t>
            </a:r>
            <a:endParaRPr dirty="0"/>
          </a:p>
        </p:txBody>
      </p:sp>
      <p:sp>
        <p:nvSpPr>
          <p:cNvPr id="1017" name="Google Shape;1017;p40"/>
          <p:cNvSpPr/>
          <p:nvPr/>
        </p:nvSpPr>
        <p:spPr>
          <a:xfrm>
            <a:off x="7904030" y="1176516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4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8" name="Google Shape;1018;p40"/>
          <p:cNvSpPr/>
          <p:nvPr/>
        </p:nvSpPr>
        <p:spPr>
          <a:xfrm>
            <a:off x="8510127" y="1827945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9" name="Google Shape;1019;p40"/>
          <p:cNvSpPr/>
          <p:nvPr/>
        </p:nvSpPr>
        <p:spPr>
          <a:xfrm>
            <a:off x="7635724" y="165652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0" name="Google Shape;1020;p40"/>
          <p:cNvSpPr/>
          <p:nvPr/>
        </p:nvSpPr>
        <p:spPr>
          <a:xfrm>
            <a:off x="8510120" y="725936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21" name="Google Shape;1021;p40"/>
          <p:cNvGrpSpPr/>
          <p:nvPr/>
        </p:nvGrpSpPr>
        <p:grpSpPr>
          <a:xfrm>
            <a:off x="106204" y="4196623"/>
            <a:ext cx="2348965" cy="1047005"/>
            <a:chOff x="207675" y="4196607"/>
            <a:chExt cx="2114090" cy="942314"/>
          </a:xfrm>
        </p:grpSpPr>
        <p:sp>
          <p:nvSpPr>
            <p:cNvPr id="1022" name="Google Shape;1022;p40"/>
            <p:cNvSpPr/>
            <p:nvPr/>
          </p:nvSpPr>
          <p:spPr>
            <a:xfrm>
              <a:off x="252785" y="4693315"/>
              <a:ext cx="2033294" cy="380317"/>
            </a:xfrm>
            <a:custGeom>
              <a:avLst/>
              <a:gdLst/>
              <a:ahLst/>
              <a:cxnLst/>
              <a:rect l="l" t="t" r="r" b="b"/>
              <a:pathLst>
                <a:path w="35970" h="6728" extrusionOk="0">
                  <a:moveTo>
                    <a:pt x="3334" y="1"/>
                  </a:moveTo>
                  <a:cubicBezTo>
                    <a:pt x="1489" y="1"/>
                    <a:pt x="0" y="1489"/>
                    <a:pt x="0" y="3334"/>
                  </a:cubicBezTo>
                  <a:lnTo>
                    <a:pt x="0" y="3406"/>
                  </a:lnTo>
                  <a:cubicBezTo>
                    <a:pt x="0" y="5239"/>
                    <a:pt x="1489" y="6728"/>
                    <a:pt x="3334" y="6728"/>
                  </a:cubicBezTo>
                  <a:lnTo>
                    <a:pt x="35969" y="6728"/>
                  </a:lnTo>
                  <a:lnTo>
                    <a:pt x="35969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40"/>
            <p:cNvSpPr/>
            <p:nvPr/>
          </p:nvSpPr>
          <p:spPr>
            <a:xfrm>
              <a:off x="248714" y="4689301"/>
              <a:ext cx="2041378" cy="389022"/>
            </a:xfrm>
            <a:custGeom>
              <a:avLst/>
              <a:gdLst/>
              <a:ahLst/>
              <a:cxnLst/>
              <a:rect l="l" t="t" r="r" b="b"/>
              <a:pathLst>
                <a:path w="36113" h="6882" extrusionOk="0">
                  <a:moveTo>
                    <a:pt x="35958" y="143"/>
                  </a:moveTo>
                  <a:lnTo>
                    <a:pt x="35958" y="6727"/>
                  </a:lnTo>
                  <a:lnTo>
                    <a:pt x="3406" y="6727"/>
                  </a:lnTo>
                  <a:cubicBezTo>
                    <a:pt x="1608" y="6727"/>
                    <a:pt x="144" y="5263"/>
                    <a:pt x="144" y="3477"/>
                  </a:cubicBezTo>
                  <a:lnTo>
                    <a:pt x="144" y="3405"/>
                  </a:lnTo>
                  <a:cubicBezTo>
                    <a:pt x="144" y="1607"/>
                    <a:pt x="1608" y="143"/>
                    <a:pt x="3406" y="143"/>
                  </a:cubicBezTo>
                  <a:close/>
                  <a:moveTo>
                    <a:pt x="3406" y="0"/>
                  </a:moveTo>
                  <a:cubicBezTo>
                    <a:pt x="1525" y="0"/>
                    <a:pt x="1" y="1524"/>
                    <a:pt x="1" y="3405"/>
                  </a:cubicBezTo>
                  <a:lnTo>
                    <a:pt x="1" y="3477"/>
                  </a:lnTo>
                  <a:cubicBezTo>
                    <a:pt x="1" y="5346"/>
                    <a:pt x="1525" y="6882"/>
                    <a:pt x="3406" y="6882"/>
                  </a:cubicBezTo>
                  <a:lnTo>
                    <a:pt x="36041" y="6882"/>
                  </a:lnTo>
                  <a:cubicBezTo>
                    <a:pt x="36077" y="6882"/>
                    <a:pt x="36113" y="6846"/>
                    <a:pt x="36113" y="6799"/>
                  </a:cubicBezTo>
                  <a:lnTo>
                    <a:pt x="36113" y="72"/>
                  </a:lnTo>
                  <a:cubicBezTo>
                    <a:pt x="36113" y="36"/>
                    <a:pt x="36077" y="0"/>
                    <a:pt x="36041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40"/>
            <p:cNvSpPr/>
            <p:nvPr/>
          </p:nvSpPr>
          <p:spPr>
            <a:xfrm>
              <a:off x="211745" y="4656289"/>
              <a:ext cx="2105932" cy="454368"/>
            </a:xfrm>
            <a:custGeom>
              <a:avLst/>
              <a:gdLst/>
              <a:ahLst/>
              <a:cxnLst/>
              <a:rect l="l" t="t" r="r" b="b"/>
              <a:pathLst>
                <a:path w="37255" h="8038" extrusionOk="0">
                  <a:moveTo>
                    <a:pt x="4024" y="1"/>
                  </a:moveTo>
                  <a:cubicBezTo>
                    <a:pt x="1798" y="1"/>
                    <a:pt x="0" y="1799"/>
                    <a:pt x="0" y="4025"/>
                  </a:cubicBezTo>
                  <a:cubicBezTo>
                    <a:pt x="0" y="6240"/>
                    <a:pt x="1810" y="8037"/>
                    <a:pt x="4024" y="8037"/>
                  </a:cubicBezTo>
                  <a:lnTo>
                    <a:pt x="37255" y="8037"/>
                  </a:lnTo>
                  <a:lnTo>
                    <a:pt x="37255" y="7383"/>
                  </a:lnTo>
                  <a:lnTo>
                    <a:pt x="4060" y="7383"/>
                  </a:lnTo>
                  <a:cubicBezTo>
                    <a:pt x="2215" y="7383"/>
                    <a:pt x="726" y="5894"/>
                    <a:pt x="726" y="4049"/>
                  </a:cubicBezTo>
                  <a:lnTo>
                    <a:pt x="726" y="3989"/>
                  </a:lnTo>
                  <a:cubicBezTo>
                    <a:pt x="726" y="2144"/>
                    <a:pt x="2215" y="656"/>
                    <a:pt x="4060" y="656"/>
                  </a:cubicBezTo>
                  <a:lnTo>
                    <a:pt x="37255" y="656"/>
                  </a:lnTo>
                  <a:lnTo>
                    <a:pt x="37255" y="1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40"/>
            <p:cNvSpPr/>
            <p:nvPr/>
          </p:nvSpPr>
          <p:spPr>
            <a:xfrm>
              <a:off x="207675" y="4652276"/>
              <a:ext cx="2114072" cy="462395"/>
            </a:xfrm>
            <a:custGeom>
              <a:avLst/>
              <a:gdLst/>
              <a:ahLst/>
              <a:cxnLst/>
              <a:rect l="l" t="t" r="r" b="b"/>
              <a:pathLst>
                <a:path w="37399" h="8180" extrusionOk="0">
                  <a:moveTo>
                    <a:pt x="37255" y="155"/>
                  </a:moveTo>
                  <a:lnTo>
                    <a:pt x="37255" y="655"/>
                  </a:lnTo>
                  <a:lnTo>
                    <a:pt x="4132" y="655"/>
                  </a:lnTo>
                  <a:cubicBezTo>
                    <a:pt x="2251" y="655"/>
                    <a:pt x="727" y="2179"/>
                    <a:pt x="727" y="4060"/>
                  </a:cubicBezTo>
                  <a:lnTo>
                    <a:pt x="727" y="4132"/>
                  </a:lnTo>
                  <a:cubicBezTo>
                    <a:pt x="727" y="6001"/>
                    <a:pt x="2251" y="7537"/>
                    <a:pt x="4132" y="7537"/>
                  </a:cubicBezTo>
                  <a:lnTo>
                    <a:pt x="37255" y="7537"/>
                  </a:lnTo>
                  <a:lnTo>
                    <a:pt x="37255" y="8037"/>
                  </a:lnTo>
                  <a:lnTo>
                    <a:pt x="4096" y="8037"/>
                  </a:lnTo>
                  <a:cubicBezTo>
                    <a:pt x="1918" y="8037"/>
                    <a:pt x="155" y="6263"/>
                    <a:pt x="155" y="4096"/>
                  </a:cubicBezTo>
                  <a:cubicBezTo>
                    <a:pt x="155" y="1917"/>
                    <a:pt x="1918" y="155"/>
                    <a:pt x="4096" y="155"/>
                  </a:cubicBezTo>
                  <a:close/>
                  <a:moveTo>
                    <a:pt x="4096" y="0"/>
                  </a:moveTo>
                  <a:cubicBezTo>
                    <a:pt x="1834" y="0"/>
                    <a:pt x="1" y="1834"/>
                    <a:pt x="1" y="4096"/>
                  </a:cubicBezTo>
                  <a:cubicBezTo>
                    <a:pt x="1" y="6346"/>
                    <a:pt x="1834" y="8180"/>
                    <a:pt x="4096" y="8180"/>
                  </a:cubicBezTo>
                  <a:lnTo>
                    <a:pt x="37327" y="8180"/>
                  </a:lnTo>
                  <a:cubicBezTo>
                    <a:pt x="37362" y="8180"/>
                    <a:pt x="37398" y="8156"/>
                    <a:pt x="37398" y="8108"/>
                  </a:cubicBezTo>
                  <a:lnTo>
                    <a:pt x="37398" y="7454"/>
                  </a:lnTo>
                  <a:cubicBezTo>
                    <a:pt x="37398" y="7418"/>
                    <a:pt x="37362" y="7382"/>
                    <a:pt x="37327" y="7382"/>
                  </a:cubicBezTo>
                  <a:lnTo>
                    <a:pt x="4132" y="7382"/>
                  </a:lnTo>
                  <a:cubicBezTo>
                    <a:pt x="2334" y="7382"/>
                    <a:pt x="870" y="5918"/>
                    <a:pt x="870" y="4132"/>
                  </a:cubicBezTo>
                  <a:lnTo>
                    <a:pt x="870" y="4060"/>
                  </a:lnTo>
                  <a:cubicBezTo>
                    <a:pt x="870" y="2262"/>
                    <a:pt x="2334" y="798"/>
                    <a:pt x="4132" y="798"/>
                  </a:cubicBezTo>
                  <a:lnTo>
                    <a:pt x="37327" y="798"/>
                  </a:lnTo>
                  <a:cubicBezTo>
                    <a:pt x="37362" y="798"/>
                    <a:pt x="37398" y="774"/>
                    <a:pt x="37398" y="727"/>
                  </a:cubicBezTo>
                  <a:lnTo>
                    <a:pt x="37398" y="72"/>
                  </a:lnTo>
                  <a:cubicBezTo>
                    <a:pt x="37398" y="36"/>
                    <a:pt x="37362" y="0"/>
                    <a:pt x="3732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40"/>
            <p:cNvSpPr/>
            <p:nvPr/>
          </p:nvSpPr>
          <p:spPr>
            <a:xfrm>
              <a:off x="1070522" y="5073576"/>
              <a:ext cx="1247166" cy="37082"/>
            </a:xfrm>
            <a:custGeom>
              <a:avLst/>
              <a:gdLst/>
              <a:ahLst/>
              <a:cxnLst/>
              <a:rect l="l" t="t" r="r" b="b"/>
              <a:pathLst>
                <a:path w="22063" h="656" extrusionOk="0">
                  <a:moveTo>
                    <a:pt x="405" y="1"/>
                  </a:moveTo>
                  <a:lnTo>
                    <a:pt x="0" y="655"/>
                  </a:lnTo>
                  <a:lnTo>
                    <a:pt x="22063" y="655"/>
                  </a:lnTo>
                  <a:lnTo>
                    <a:pt x="22063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40"/>
            <p:cNvSpPr/>
            <p:nvPr/>
          </p:nvSpPr>
          <p:spPr>
            <a:xfrm>
              <a:off x="1066508" y="5069562"/>
              <a:ext cx="1255250" cy="45109"/>
            </a:xfrm>
            <a:custGeom>
              <a:avLst/>
              <a:gdLst/>
              <a:ahLst/>
              <a:cxnLst/>
              <a:rect l="l" t="t" r="r" b="b"/>
              <a:pathLst>
                <a:path w="22206" h="798" extrusionOk="0">
                  <a:moveTo>
                    <a:pt x="22062" y="155"/>
                  </a:moveTo>
                  <a:lnTo>
                    <a:pt x="22062" y="655"/>
                  </a:lnTo>
                  <a:lnTo>
                    <a:pt x="214" y="655"/>
                  </a:lnTo>
                  <a:lnTo>
                    <a:pt x="512" y="155"/>
                  </a:lnTo>
                  <a:close/>
                  <a:moveTo>
                    <a:pt x="476" y="0"/>
                  </a:moveTo>
                  <a:cubicBezTo>
                    <a:pt x="452" y="0"/>
                    <a:pt x="429" y="12"/>
                    <a:pt x="405" y="36"/>
                  </a:cubicBezTo>
                  <a:lnTo>
                    <a:pt x="12" y="691"/>
                  </a:lnTo>
                  <a:cubicBezTo>
                    <a:pt x="0" y="714"/>
                    <a:pt x="0" y="738"/>
                    <a:pt x="12" y="762"/>
                  </a:cubicBezTo>
                  <a:cubicBezTo>
                    <a:pt x="24" y="786"/>
                    <a:pt x="48" y="798"/>
                    <a:pt x="71" y="798"/>
                  </a:cubicBezTo>
                  <a:lnTo>
                    <a:pt x="22134" y="798"/>
                  </a:lnTo>
                  <a:cubicBezTo>
                    <a:pt x="22169" y="798"/>
                    <a:pt x="22205" y="774"/>
                    <a:pt x="22205" y="726"/>
                  </a:cubicBezTo>
                  <a:lnTo>
                    <a:pt x="22205" y="72"/>
                  </a:lnTo>
                  <a:cubicBezTo>
                    <a:pt x="22205" y="36"/>
                    <a:pt x="22169" y="0"/>
                    <a:pt x="2213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40"/>
            <p:cNvSpPr/>
            <p:nvPr/>
          </p:nvSpPr>
          <p:spPr>
            <a:xfrm>
              <a:off x="1324955" y="4656289"/>
              <a:ext cx="992736" cy="37082"/>
            </a:xfrm>
            <a:custGeom>
              <a:avLst/>
              <a:gdLst/>
              <a:ahLst/>
              <a:cxnLst/>
              <a:rect l="l" t="t" r="r" b="b"/>
              <a:pathLst>
                <a:path w="17562" h="656" extrusionOk="0">
                  <a:moveTo>
                    <a:pt x="405" y="1"/>
                  </a:moveTo>
                  <a:lnTo>
                    <a:pt x="0" y="656"/>
                  </a:lnTo>
                  <a:lnTo>
                    <a:pt x="17562" y="656"/>
                  </a:lnTo>
                  <a:lnTo>
                    <a:pt x="17562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40"/>
            <p:cNvSpPr/>
            <p:nvPr/>
          </p:nvSpPr>
          <p:spPr>
            <a:xfrm>
              <a:off x="1320207" y="4652276"/>
              <a:ext cx="1001554" cy="45109"/>
            </a:xfrm>
            <a:custGeom>
              <a:avLst/>
              <a:gdLst/>
              <a:ahLst/>
              <a:cxnLst/>
              <a:rect l="l" t="t" r="r" b="b"/>
              <a:pathLst>
                <a:path w="17718" h="798" extrusionOk="0">
                  <a:moveTo>
                    <a:pt x="17574" y="155"/>
                  </a:moveTo>
                  <a:lnTo>
                    <a:pt x="17574" y="655"/>
                  </a:lnTo>
                  <a:lnTo>
                    <a:pt x="215" y="655"/>
                  </a:lnTo>
                  <a:lnTo>
                    <a:pt x="525" y="155"/>
                  </a:lnTo>
                  <a:close/>
                  <a:moveTo>
                    <a:pt x="477" y="0"/>
                  </a:moveTo>
                  <a:cubicBezTo>
                    <a:pt x="453" y="0"/>
                    <a:pt x="429" y="12"/>
                    <a:pt x="417" y="36"/>
                  </a:cubicBezTo>
                  <a:lnTo>
                    <a:pt x="25" y="691"/>
                  </a:lnTo>
                  <a:cubicBezTo>
                    <a:pt x="13" y="715"/>
                    <a:pt x="1" y="738"/>
                    <a:pt x="25" y="762"/>
                  </a:cubicBezTo>
                  <a:cubicBezTo>
                    <a:pt x="36" y="786"/>
                    <a:pt x="60" y="798"/>
                    <a:pt x="84" y="798"/>
                  </a:cubicBezTo>
                  <a:lnTo>
                    <a:pt x="17646" y="798"/>
                  </a:lnTo>
                  <a:cubicBezTo>
                    <a:pt x="17681" y="798"/>
                    <a:pt x="17717" y="774"/>
                    <a:pt x="17717" y="727"/>
                  </a:cubicBezTo>
                  <a:lnTo>
                    <a:pt x="17717" y="72"/>
                  </a:lnTo>
                  <a:cubicBezTo>
                    <a:pt x="17717" y="36"/>
                    <a:pt x="17681" y="0"/>
                    <a:pt x="17646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40"/>
            <p:cNvSpPr/>
            <p:nvPr/>
          </p:nvSpPr>
          <p:spPr>
            <a:xfrm>
              <a:off x="746785" y="4879743"/>
              <a:ext cx="1207484" cy="8140"/>
            </a:xfrm>
            <a:custGeom>
              <a:avLst/>
              <a:gdLst/>
              <a:ahLst/>
              <a:cxnLst/>
              <a:rect l="l" t="t" r="r" b="b"/>
              <a:pathLst>
                <a:path w="21361" h="144" extrusionOk="0">
                  <a:moveTo>
                    <a:pt x="72" y="1"/>
                  </a:moveTo>
                  <a:cubicBezTo>
                    <a:pt x="36" y="1"/>
                    <a:pt x="1" y="24"/>
                    <a:pt x="1" y="72"/>
                  </a:cubicBezTo>
                  <a:cubicBezTo>
                    <a:pt x="1" y="108"/>
                    <a:pt x="36" y="143"/>
                    <a:pt x="72" y="143"/>
                  </a:cubicBezTo>
                  <a:lnTo>
                    <a:pt x="21289" y="143"/>
                  </a:lnTo>
                  <a:cubicBezTo>
                    <a:pt x="21325" y="143"/>
                    <a:pt x="21360" y="108"/>
                    <a:pt x="21360" y="72"/>
                  </a:cubicBezTo>
                  <a:cubicBezTo>
                    <a:pt x="21360" y="24"/>
                    <a:pt x="21325" y="1"/>
                    <a:pt x="2128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40"/>
            <p:cNvSpPr/>
            <p:nvPr/>
          </p:nvSpPr>
          <p:spPr>
            <a:xfrm>
              <a:off x="467479" y="4879743"/>
              <a:ext cx="182471" cy="8140"/>
            </a:xfrm>
            <a:custGeom>
              <a:avLst/>
              <a:gdLst/>
              <a:ahLst/>
              <a:cxnLst/>
              <a:rect l="l" t="t" r="r" b="b"/>
              <a:pathLst>
                <a:path w="3228" h="144" extrusionOk="0">
                  <a:moveTo>
                    <a:pt x="72" y="1"/>
                  </a:moveTo>
                  <a:cubicBezTo>
                    <a:pt x="36" y="1"/>
                    <a:pt x="0" y="24"/>
                    <a:pt x="0" y="72"/>
                  </a:cubicBezTo>
                  <a:cubicBezTo>
                    <a:pt x="0" y="108"/>
                    <a:pt x="36" y="143"/>
                    <a:pt x="72" y="143"/>
                  </a:cubicBezTo>
                  <a:lnTo>
                    <a:pt x="3144" y="143"/>
                  </a:lnTo>
                  <a:cubicBezTo>
                    <a:pt x="3191" y="143"/>
                    <a:pt x="3227" y="108"/>
                    <a:pt x="3227" y="72"/>
                  </a:cubicBezTo>
                  <a:cubicBezTo>
                    <a:pt x="3227" y="24"/>
                    <a:pt x="3191" y="1"/>
                    <a:pt x="314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40"/>
            <p:cNvSpPr/>
            <p:nvPr/>
          </p:nvSpPr>
          <p:spPr>
            <a:xfrm>
              <a:off x="732653" y="4996868"/>
              <a:ext cx="873633" cy="8762"/>
            </a:xfrm>
            <a:custGeom>
              <a:avLst/>
              <a:gdLst/>
              <a:ahLst/>
              <a:cxnLst/>
              <a:rect l="l" t="t" r="r" b="b"/>
              <a:pathLst>
                <a:path w="15455" h="155" extrusionOk="0">
                  <a:moveTo>
                    <a:pt x="72" y="0"/>
                  </a:moveTo>
                  <a:cubicBezTo>
                    <a:pt x="36" y="0"/>
                    <a:pt x="1" y="36"/>
                    <a:pt x="1" y="84"/>
                  </a:cubicBezTo>
                  <a:cubicBezTo>
                    <a:pt x="1" y="119"/>
                    <a:pt x="36" y="155"/>
                    <a:pt x="72" y="155"/>
                  </a:cubicBezTo>
                  <a:lnTo>
                    <a:pt x="15372" y="155"/>
                  </a:lnTo>
                  <a:cubicBezTo>
                    <a:pt x="15419" y="155"/>
                    <a:pt x="15455" y="119"/>
                    <a:pt x="15455" y="84"/>
                  </a:cubicBezTo>
                  <a:cubicBezTo>
                    <a:pt x="15455" y="36"/>
                    <a:pt x="15419" y="0"/>
                    <a:pt x="1537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40"/>
            <p:cNvSpPr/>
            <p:nvPr/>
          </p:nvSpPr>
          <p:spPr>
            <a:xfrm>
              <a:off x="1066508" y="4735710"/>
              <a:ext cx="370877" cy="8140"/>
            </a:xfrm>
            <a:custGeom>
              <a:avLst/>
              <a:gdLst/>
              <a:ahLst/>
              <a:cxnLst/>
              <a:rect l="l" t="t" r="r" b="b"/>
              <a:pathLst>
                <a:path w="6561" h="144" extrusionOk="0">
                  <a:moveTo>
                    <a:pt x="71" y="1"/>
                  </a:moveTo>
                  <a:cubicBezTo>
                    <a:pt x="36" y="1"/>
                    <a:pt x="0" y="36"/>
                    <a:pt x="0" y="72"/>
                  </a:cubicBezTo>
                  <a:cubicBezTo>
                    <a:pt x="0" y="120"/>
                    <a:pt x="36" y="143"/>
                    <a:pt x="71" y="143"/>
                  </a:cubicBezTo>
                  <a:lnTo>
                    <a:pt x="6489" y="143"/>
                  </a:lnTo>
                  <a:cubicBezTo>
                    <a:pt x="6525" y="143"/>
                    <a:pt x="6560" y="120"/>
                    <a:pt x="6560" y="72"/>
                  </a:cubicBezTo>
                  <a:cubicBezTo>
                    <a:pt x="6560" y="36"/>
                    <a:pt x="6525" y="1"/>
                    <a:pt x="648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40"/>
            <p:cNvSpPr/>
            <p:nvPr/>
          </p:nvSpPr>
          <p:spPr>
            <a:xfrm>
              <a:off x="838982" y="4789581"/>
              <a:ext cx="173031" cy="345270"/>
            </a:xfrm>
            <a:custGeom>
              <a:avLst/>
              <a:gdLst/>
              <a:ahLst/>
              <a:cxnLst/>
              <a:rect l="l" t="t" r="r" b="b"/>
              <a:pathLst>
                <a:path w="3061" h="6108" extrusionOk="0">
                  <a:moveTo>
                    <a:pt x="1" y="0"/>
                  </a:moveTo>
                  <a:lnTo>
                    <a:pt x="1" y="6108"/>
                  </a:lnTo>
                  <a:lnTo>
                    <a:pt x="1525" y="4263"/>
                  </a:lnTo>
                  <a:lnTo>
                    <a:pt x="3061" y="6108"/>
                  </a:lnTo>
                  <a:lnTo>
                    <a:pt x="306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40"/>
            <p:cNvSpPr/>
            <p:nvPr/>
          </p:nvSpPr>
          <p:spPr>
            <a:xfrm>
              <a:off x="834969" y="4785511"/>
              <a:ext cx="181114" cy="353410"/>
            </a:xfrm>
            <a:custGeom>
              <a:avLst/>
              <a:gdLst/>
              <a:ahLst/>
              <a:cxnLst/>
              <a:rect l="l" t="t" r="r" b="b"/>
              <a:pathLst>
                <a:path w="3204" h="6252" extrusionOk="0">
                  <a:moveTo>
                    <a:pt x="3048" y="144"/>
                  </a:moveTo>
                  <a:lnTo>
                    <a:pt x="3048" y="5966"/>
                  </a:lnTo>
                  <a:lnTo>
                    <a:pt x="1655" y="4287"/>
                  </a:lnTo>
                  <a:cubicBezTo>
                    <a:pt x="1643" y="4275"/>
                    <a:pt x="1620" y="4263"/>
                    <a:pt x="1596" y="4263"/>
                  </a:cubicBezTo>
                  <a:cubicBezTo>
                    <a:pt x="1572" y="4263"/>
                    <a:pt x="1560" y="4275"/>
                    <a:pt x="1536" y="4287"/>
                  </a:cubicBezTo>
                  <a:lnTo>
                    <a:pt x="143" y="5966"/>
                  </a:lnTo>
                  <a:lnTo>
                    <a:pt x="143" y="144"/>
                  </a:lnTo>
                  <a:close/>
                  <a:moveTo>
                    <a:pt x="72" y="1"/>
                  </a:moveTo>
                  <a:cubicBezTo>
                    <a:pt x="24" y="1"/>
                    <a:pt x="0" y="36"/>
                    <a:pt x="0" y="72"/>
                  </a:cubicBezTo>
                  <a:lnTo>
                    <a:pt x="0" y="6180"/>
                  </a:lnTo>
                  <a:cubicBezTo>
                    <a:pt x="0" y="6204"/>
                    <a:pt x="12" y="6240"/>
                    <a:pt x="48" y="6240"/>
                  </a:cubicBezTo>
                  <a:cubicBezTo>
                    <a:pt x="58" y="6244"/>
                    <a:pt x="70" y="6247"/>
                    <a:pt x="82" y="6247"/>
                  </a:cubicBezTo>
                  <a:cubicBezTo>
                    <a:pt x="99" y="6247"/>
                    <a:pt x="117" y="6242"/>
                    <a:pt x="131" y="6228"/>
                  </a:cubicBezTo>
                  <a:lnTo>
                    <a:pt x="1596" y="4454"/>
                  </a:lnTo>
                  <a:lnTo>
                    <a:pt x="3072" y="6228"/>
                  </a:lnTo>
                  <a:cubicBezTo>
                    <a:pt x="3084" y="6240"/>
                    <a:pt x="3108" y="6251"/>
                    <a:pt x="3132" y="6251"/>
                  </a:cubicBezTo>
                  <a:cubicBezTo>
                    <a:pt x="3132" y="6251"/>
                    <a:pt x="3144" y="6251"/>
                    <a:pt x="3155" y="6240"/>
                  </a:cubicBezTo>
                  <a:cubicBezTo>
                    <a:pt x="3179" y="6240"/>
                    <a:pt x="3203" y="6204"/>
                    <a:pt x="3203" y="6180"/>
                  </a:cubicBezTo>
                  <a:lnTo>
                    <a:pt x="3203" y="72"/>
                  </a:lnTo>
                  <a:cubicBezTo>
                    <a:pt x="3203" y="36"/>
                    <a:pt x="3167" y="1"/>
                    <a:pt x="313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40"/>
            <p:cNvSpPr/>
            <p:nvPr/>
          </p:nvSpPr>
          <p:spPr>
            <a:xfrm>
              <a:off x="862554" y="4879064"/>
              <a:ext cx="8140" cy="169017"/>
            </a:xfrm>
            <a:custGeom>
              <a:avLst/>
              <a:gdLst/>
              <a:ahLst/>
              <a:cxnLst/>
              <a:rect l="l" t="t" r="r" b="b"/>
              <a:pathLst>
                <a:path w="144" h="2990" extrusionOk="0">
                  <a:moveTo>
                    <a:pt x="72" y="1"/>
                  </a:moveTo>
                  <a:cubicBezTo>
                    <a:pt x="24" y="1"/>
                    <a:pt x="0" y="36"/>
                    <a:pt x="0" y="84"/>
                  </a:cubicBezTo>
                  <a:lnTo>
                    <a:pt x="0" y="2918"/>
                  </a:lnTo>
                  <a:cubicBezTo>
                    <a:pt x="0" y="2965"/>
                    <a:pt x="24" y="2989"/>
                    <a:pt x="72" y="2989"/>
                  </a:cubicBezTo>
                  <a:cubicBezTo>
                    <a:pt x="108" y="2989"/>
                    <a:pt x="143" y="2965"/>
                    <a:pt x="143" y="2918"/>
                  </a:cubicBezTo>
                  <a:lnTo>
                    <a:pt x="143" y="84"/>
                  </a:lnTo>
                  <a:cubicBezTo>
                    <a:pt x="143" y="36"/>
                    <a:pt x="108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40"/>
            <p:cNvSpPr/>
            <p:nvPr/>
          </p:nvSpPr>
          <p:spPr>
            <a:xfrm>
              <a:off x="862554" y="4801000"/>
              <a:ext cx="92253" cy="56584"/>
            </a:xfrm>
            <a:custGeom>
              <a:avLst/>
              <a:gdLst/>
              <a:ahLst/>
              <a:cxnLst/>
              <a:rect l="l" t="t" r="r" b="b"/>
              <a:pathLst>
                <a:path w="1632" h="1001" extrusionOk="0">
                  <a:moveTo>
                    <a:pt x="72" y="1"/>
                  </a:moveTo>
                  <a:cubicBezTo>
                    <a:pt x="24" y="1"/>
                    <a:pt x="0" y="36"/>
                    <a:pt x="0" y="84"/>
                  </a:cubicBezTo>
                  <a:lnTo>
                    <a:pt x="0" y="917"/>
                  </a:lnTo>
                  <a:cubicBezTo>
                    <a:pt x="0" y="965"/>
                    <a:pt x="24" y="1001"/>
                    <a:pt x="72" y="1001"/>
                  </a:cubicBezTo>
                  <a:cubicBezTo>
                    <a:pt x="108" y="1001"/>
                    <a:pt x="143" y="965"/>
                    <a:pt x="143" y="917"/>
                  </a:cubicBezTo>
                  <a:lnTo>
                    <a:pt x="143" y="155"/>
                  </a:lnTo>
                  <a:lnTo>
                    <a:pt x="1560" y="155"/>
                  </a:lnTo>
                  <a:cubicBezTo>
                    <a:pt x="1596" y="155"/>
                    <a:pt x="1632" y="120"/>
                    <a:pt x="1632" y="84"/>
                  </a:cubicBezTo>
                  <a:cubicBezTo>
                    <a:pt x="1632" y="36"/>
                    <a:pt x="1596" y="1"/>
                    <a:pt x="156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40"/>
            <p:cNvSpPr/>
            <p:nvPr/>
          </p:nvSpPr>
          <p:spPr>
            <a:xfrm>
              <a:off x="252785" y="4238324"/>
              <a:ext cx="2033294" cy="380317"/>
            </a:xfrm>
            <a:custGeom>
              <a:avLst/>
              <a:gdLst/>
              <a:ahLst/>
              <a:cxnLst/>
              <a:rect l="l" t="t" r="r" b="b"/>
              <a:pathLst>
                <a:path w="35970" h="6728" extrusionOk="0">
                  <a:moveTo>
                    <a:pt x="3334" y="1"/>
                  </a:moveTo>
                  <a:cubicBezTo>
                    <a:pt x="1489" y="1"/>
                    <a:pt x="0" y="1489"/>
                    <a:pt x="0" y="3323"/>
                  </a:cubicBezTo>
                  <a:lnTo>
                    <a:pt x="0" y="3394"/>
                  </a:lnTo>
                  <a:cubicBezTo>
                    <a:pt x="0" y="5240"/>
                    <a:pt x="1489" y="6728"/>
                    <a:pt x="3334" y="6728"/>
                  </a:cubicBezTo>
                  <a:lnTo>
                    <a:pt x="35969" y="6728"/>
                  </a:lnTo>
                  <a:lnTo>
                    <a:pt x="35969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40"/>
            <p:cNvSpPr/>
            <p:nvPr/>
          </p:nvSpPr>
          <p:spPr>
            <a:xfrm>
              <a:off x="248714" y="4233632"/>
              <a:ext cx="2041378" cy="389079"/>
            </a:xfrm>
            <a:custGeom>
              <a:avLst/>
              <a:gdLst/>
              <a:ahLst/>
              <a:cxnLst/>
              <a:rect l="l" t="t" r="r" b="b"/>
              <a:pathLst>
                <a:path w="36113" h="6883" extrusionOk="0">
                  <a:moveTo>
                    <a:pt x="35958" y="155"/>
                  </a:moveTo>
                  <a:lnTo>
                    <a:pt x="35958" y="6739"/>
                  </a:lnTo>
                  <a:lnTo>
                    <a:pt x="3406" y="6739"/>
                  </a:lnTo>
                  <a:cubicBezTo>
                    <a:pt x="1608" y="6739"/>
                    <a:pt x="144" y="5275"/>
                    <a:pt x="144" y="3477"/>
                  </a:cubicBezTo>
                  <a:lnTo>
                    <a:pt x="144" y="3406"/>
                  </a:lnTo>
                  <a:cubicBezTo>
                    <a:pt x="144" y="1620"/>
                    <a:pt x="1608" y="155"/>
                    <a:pt x="3406" y="155"/>
                  </a:cubicBezTo>
                  <a:close/>
                  <a:moveTo>
                    <a:pt x="3406" y="1"/>
                  </a:moveTo>
                  <a:cubicBezTo>
                    <a:pt x="1525" y="1"/>
                    <a:pt x="1" y="1536"/>
                    <a:pt x="1" y="3406"/>
                  </a:cubicBezTo>
                  <a:lnTo>
                    <a:pt x="1" y="3477"/>
                  </a:lnTo>
                  <a:cubicBezTo>
                    <a:pt x="1" y="5358"/>
                    <a:pt x="1525" y="6882"/>
                    <a:pt x="3406" y="6882"/>
                  </a:cubicBezTo>
                  <a:lnTo>
                    <a:pt x="36041" y="6882"/>
                  </a:lnTo>
                  <a:cubicBezTo>
                    <a:pt x="36077" y="6882"/>
                    <a:pt x="36113" y="6847"/>
                    <a:pt x="36113" y="6811"/>
                  </a:cubicBezTo>
                  <a:lnTo>
                    <a:pt x="36113" y="84"/>
                  </a:lnTo>
                  <a:cubicBezTo>
                    <a:pt x="36113" y="36"/>
                    <a:pt x="36077" y="1"/>
                    <a:pt x="36041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40"/>
            <p:cNvSpPr/>
            <p:nvPr/>
          </p:nvSpPr>
          <p:spPr>
            <a:xfrm>
              <a:off x="211745" y="4201355"/>
              <a:ext cx="2105932" cy="454312"/>
            </a:xfrm>
            <a:custGeom>
              <a:avLst/>
              <a:gdLst/>
              <a:ahLst/>
              <a:cxnLst/>
              <a:rect l="l" t="t" r="r" b="b"/>
              <a:pathLst>
                <a:path w="37255" h="8037" extrusionOk="0">
                  <a:moveTo>
                    <a:pt x="4024" y="0"/>
                  </a:moveTo>
                  <a:cubicBezTo>
                    <a:pt x="1798" y="0"/>
                    <a:pt x="0" y="1798"/>
                    <a:pt x="0" y="4012"/>
                  </a:cubicBezTo>
                  <a:cubicBezTo>
                    <a:pt x="0" y="6239"/>
                    <a:pt x="1810" y="8037"/>
                    <a:pt x="4024" y="8037"/>
                  </a:cubicBezTo>
                  <a:lnTo>
                    <a:pt x="37255" y="8037"/>
                  </a:lnTo>
                  <a:lnTo>
                    <a:pt x="37255" y="7382"/>
                  </a:lnTo>
                  <a:lnTo>
                    <a:pt x="4060" y="7382"/>
                  </a:lnTo>
                  <a:cubicBezTo>
                    <a:pt x="2215" y="7382"/>
                    <a:pt x="726" y="5882"/>
                    <a:pt x="726" y="4048"/>
                  </a:cubicBezTo>
                  <a:lnTo>
                    <a:pt x="726" y="3977"/>
                  </a:lnTo>
                  <a:cubicBezTo>
                    <a:pt x="726" y="2143"/>
                    <a:pt x="2215" y="655"/>
                    <a:pt x="4060" y="655"/>
                  </a:cubicBezTo>
                  <a:lnTo>
                    <a:pt x="37255" y="655"/>
                  </a:lnTo>
                  <a:lnTo>
                    <a:pt x="3725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40"/>
            <p:cNvSpPr/>
            <p:nvPr/>
          </p:nvSpPr>
          <p:spPr>
            <a:xfrm>
              <a:off x="207675" y="4196607"/>
              <a:ext cx="2114072" cy="463130"/>
            </a:xfrm>
            <a:custGeom>
              <a:avLst/>
              <a:gdLst/>
              <a:ahLst/>
              <a:cxnLst/>
              <a:rect l="l" t="t" r="r" b="b"/>
              <a:pathLst>
                <a:path w="37399" h="8193" extrusionOk="0">
                  <a:moveTo>
                    <a:pt x="37255" y="156"/>
                  </a:moveTo>
                  <a:lnTo>
                    <a:pt x="37255" y="656"/>
                  </a:lnTo>
                  <a:lnTo>
                    <a:pt x="4132" y="656"/>
                  </a:lnTo>
                  <a:cubicBezTo>
                    <a:pt x="2251" y="656"/>
                    <a:pt x="727" y="2191"/>
                    <a:pt x="727" y="4061"/>
                  </a:cubicBezTo>
                  <a:lnTo>
                    <a:pt x="727" y="4132"/>
                  </a:lnTo>
                  <a:cubicBezTo>
                    <a:pt x="727" y="6013"/>
                    <a:pt x="2251" y="7537"/>
                    <a:pt x="4132" y="7537"/>
                  </a:cubicBezTo>
                  <a:lnTo>
                    <a:pt x="37255" y="7537"/>
                  </a:lnTo>
                  <a:lnTo>
                    <a:pt x="37255" y="8037"/>
                  </a:lnTo>
                  <a:lnTo>
                    <a:pt x="4096" y="8037"/>
                  </a:lnTo>
                  <a:cubicBezTo>
                    <a:pt x="1918" y="8037"/>
                    <a:pt x="155" y="6275"/>
                    <a:pt x="155" y="4096"/>
                  </a:cubicBezTo>
                  <a:cubicBezTo>
                    <a:pt x="155" y="1930"/>
                    <a:pt x="1918" y="156"/>
                    <a:pt x="4096" y="156"/>
                  </a:cubicBezTo>
                  <a:close/>
                  <a:moveTo>
                    <a:pt x="4096" y="1"/>
                  </a:moveTo>
                  <a:cubicBezTo>
                    <a:pt x="1834" y="1"/>
                    <a:pt x="1" y="1846"/>
                    <a:pt x="1" y="4096"/>
                  </a:cubicBezTo>
                  <a:cubicBezTo>
                    <a:pt x="1" y="6359"/>
                    <a:pt x="1834" y="8192"/>
                    <a:pt x="4096" y="8192"/>
                  </a:cubicBezTo>
                  <a:lnTo>
                    <a:pt x="37327" y="8192"/>
                  </a:lnTo>
                  <a:cubicBezTo>
                    <a:pt x="37362" y="8192"/>
                    <a:pt x="37398" y="8156"/>
                    <a:pt x="37398" y="8121"/>
                  </a:cubicBezTo>
                  <a:lnTo>
                    <a:pt x="37398" y="7466"/>
                  </a:lnTo>
                  <a:cubicBezTo>
                    <a:pt x="37398" y="7418"/>
                    <a:pt x="37362" y="7383"/>
                    <a:pt x="37327" y="7383"/>
                  </a:cubicBezTo>
                  <a:lnTo>
                    <a:pt x="4132" y="7383"/>
                  </a:lnTo>
                  <a:cubicBezTo>
                    <a:pt x="2334" y="7383"/>
                    <a:pt x="870" y="5930"/>
                    <a:pt x="870" y="4132"/>
                  </a:cubicBezTo>
                  <a:lnTo>
                    <a:pt x="870" y="4061"/>
                  </a:lnTo>
                  <a:cubicBezTo>
                    <a:pt x="870" y="2275"/>
                    <a:pt x="2334" y="810"/>
                    <a:pt x="4132" y="810"/>
                  </a:cubicBezTo>
                  <a:lnTo>
                    <a:pt x="37327" y="810"/>
                  </a:lnTo>
                  <a:cubicBezTo>
                    <a:pt x="37362" y="810"/>
                    <a:pt x="37398" y="775"/>
                    <a:pt x="37398" y="739"/>
                  </a:cubicBezTo>
                  <a:lnTo>
                    <a:pt x="37398" y="84"/>
                  </a:lnTo>
                  <a:cubicBezTo>
                    <a:pt x="37398" y="36"/>
                    <a:pt x="37362" y="1"/>
                    <a:pt x="37327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40"/>
            <p:cNvSpPr/>
            <p:nvPr/>
          </p:nvSpPr>
          <p:spPr>
            <a:xfrm>
              <a:off x="1348471" y="4618585"/>
              <a:ext cx="969221" cy="37082"/>
            </a:xfrm>
            <a:custGeom>
              <a:avLst/>
              <a:gdLst/>
              <a:ahLst/>
              <a:cxnLst/>
              <a:rect l="l" t="t" r="r" b="b"/>
              <a:pathLst>
                <a:path w="17146" h="656" extrusionOk="0">
                  <a:moveTo>
                    <a:pt x="394" y="1"/>
                  </a:moveTo>
                  <a:lnTo>
                    <a:pt x="1" y="656"/>
                  </a:lnTo>
                  <a:lnTo>
                    <a:pt x="17146" y="656"/>
                  </a:lnTo>
                  <a:lnTo>
                    <a:pt x="17146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40"/>
            <p:cNvSpPr/>
            <p:nvPr/>
          </p:nvSpPr>
          <p:spPr>
            <a:xfrm>
              <a:off x="1343779" y="4614572"/>
              <a:ext cx="977982" cy="45165"/>
            </a:xfrm>
            <a:custGeom>
              <a:avLst/>
              <a:gdLst/>
              <a:ahLst/>
              <a:cxnLst/>
              <a:rect l="l" t="t" r="r" b="b"/>
              <a:pathLst>
                <a:path w="17301" h="799" extrusionOk="0">
                  <a:moveTo>
                    <a:pt x="17157" y="143"/>
                  </a:moveTo>
                  <a:lnTo>
                    <a:pt x="17157" y="643"/>
                  </a:lnTo>
                  <a:lnTo>
                    <a:pt x="215" y="643"/>
                  </a:lnTo>
                  <a:lnTo>
                    <a:pt x="524" y="143"/>
                  </a:lnTo>
                  <a:close/>
                  <a:moveTo>
                    <a:pt x="477" y="0"/>
                  </a:moveTo>
                  <a:cubicBezTo>
                    <a:pt x="453" y="0"/>
                    <a:pt x="429" y="12"/>
                    <a:pt x="417" y="36"/>
                  </a:cubicBezTo>
                  <a:lnTo>
                    <a:pt x="12" y="679"/>
                  </a:lnTo>
                  <a:cubicBezTo>
                    <a:pt x="0" y="703"/>
                    <a:pt x="0" y="739"/>
                    <a:pt x="12" y="762"/>
                  </a:cubicBezTo>
                  <a:cubicBezTo>
                    <a:pt x="24" y="786"/>
                    <a:pt x="48" y="798"/>
                    <a:pt x="84" y="798"/>
                  </a:cubicBezTo>
                  <a:lnTo>
                    <a:pt x="17229" y="798"/>
                  </a:lnTo>
                  <a:cubicBezTo>
                    <a:pt x="17264" y="798"/>
                    <a:pt x="17300" y="762"/>
                    <a:pt x="17300" y="727"/>
                  </a:cubicBezTo>
                  <a:lnTo>
                    <a:pt x="17300" y="72"/>
                  </a:lnTo>
                  <a:cubicBezTo>
                    <a:pt x="17300" y="24"/>
                    <a:pt x="17264" y="0"/>
                    <a:pt x="1722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40"/>
            <p:cNvSpPr/>
            <p:nvPr/>
          </p:nvSpPr>
          <p:spPr>
            <a:xfrm>
              <a:off x="1602226" y="4201355"/>
              <a:ext cx="715469" cy="37026"/>
            </a:xfrm>
            <a:custGeom>
              <a:avLst/>
              <a:gdLst/>
              <a:ahLst/>
              <a:cxnLst/>
              <a:rect l="l" t="t" r="r" b="b"/>
              <a:pathLst>
                <a:path w="12657" h="655" extrusionOk="0">
                  <a:moveTo>
                    <a:pt x="405" y="0"/>
                  </a:moveTo>
                  <a:lnTo>
                    <a:pt x="0" y="655"/>
                  </a:lnTo>
                  <a:lnTo>
                    <a:pt x="12657" y="655"/>
                  </a:lnTo>
                  <a:lnTo>
                    <a:pt x="12657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40"/>
            <p:cNvSpPr/>
            <p:nvPr/>
          </p:nvSpPr>
          <p:spPr>
            <a:xfrm>
              <a:off x="1598156" y="4197285"/>
              <a:ext cx="723609" cy="45165"/>
            </a:xfrm>
            <a:custGeom>
              <a:avLst/>
              <a:gdLst/>
              <a:ahLst/>
              <a:cxnLst/>
              <a:rect l="l" t="t" r="r" b="b"/>
              <a:pathLst>
                <a:path w="12801" h="799" extrusionOk="0">
                  <a:moveTo>
                    <a:pt x="12657" y="144"/>
                  </a:moveTo>
                  <a:lnTo>
                    <a:pt x="12657" y="644"/>
                  </a:lnTo>
                  <a:lnTo>
                    <a:pt x="215" y="644"/>
                  </a:lnTo>
                  <a:lnTo>
                    <a:pt x="513" y="144"/>
                  </a:lnTo>
                  <a:close/>
                  <a:moveTo>
                    <a:pt x="477" y="1"/>
                  </a:moveTo>
                  <a:cubicBezTo>
                    <a:pt x="442" y="1"/>
                    <a:pt x="418" y="13"/>
                    <a:pt x="406" y="36"/>
                  </a:cubicBezTo>
                  <a:lnTo>
                    <a:pt x="13" y="691"/>
                  </a:lnTo>
                  <a:cubicBezTo>
                    <a:pt x="1" y="703"/>
                    <a:pt x="1" y="739"/>
                    <a:pt x="13" y="763"/>
                  </a:cubicBezTo>
                  <a:cubicBezTo>
                    <a:pt x="25" y="786"/>
                    <a:pt x="49" y="798"/>
                    <a:pt x="72" y="798"/>
                  </a:cubicBezTo>
                  <a:lnTo>
                    <a:pt x="12729" y="798"/>
                  </a:lnTo>
                  <a:cubicBezTo>
                    <a:pt x="12764" y="798"/>
                    <a:pt x="12800" y="763"/>
                    <a:pt x="12800" y="727"/>
                  </a:cubicBezTo>
                  <a:lnTo>
                    <a:pt x="12800" y="72"/>
                  </a:lnTo>
                  <a:cubicBezTo>
                    <a:pt x="12800" y="24"/>
                    <a:pt x="12764" y="1"/>
                    <a:pt x="1272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40"/>
            <p:cNvSpPr/>
            <p:nvPr/>
          </p:nvSpPr>
          <p:spPr>
            <a:xfrm>
              <a:off x="1366673" y="4315089"/>
              <a:ext cx="465787" cy="8762"/>
            </a:xfrm>
            <a:custGeom>
              <a:avLst/>
              <a:gdLst/>
              <a:ahLst/>
              <a:cxnLst/>
              <a:rect l="l" t="t" r="r" b="b"/>
              <a:pathLst>
                <a:path w="8240" h="155" extrusionOk="0">
                  <a:moveTo>
                    <a:pt x="72" y="0"/>
                  </a:moveTo>
                  <a:cubicBezTo>
                    <a:pt x="36" y="0"/>
                    <a:pt x="0" y="36"/>
                    <a:pt x="0" y="72"/>
                  </a:cubicBezTo>
                  <a:cubicBezTo>
                    <a:pt x="0" y="119"/>
                    <a:pt x="36" y="155"/>
                    <a:pt x="72" y="155"/>
                  </a:cubicBezTo>
                  <a:lnTo>
                    <a:pt x="8168" y="155"/>
                  </a:lnTo>
                  <a:cubicBezTo>
                    <a:pt x="8204" y="155"/>
                    <a:pt x="8239" y="119"/>
                    <a:pt x="8239" y="72"/>
                  </a:cubicBezTo>
                  <a:cubicBezTo>
                    <a:pt x="8239" y="36"/>
                    <a:pt x="8204" y="0"/>
                    <a:pt x="816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40"/>
            <p:cNvSpPr/>
            <p:nvPr/>
          </p:nvSpPr>
          <p:spPr>
            <a:xfrm>
              <a:off x="681495" y="4315089"/>
              <a:ext cx="566745" cy="8762"/>
            </a:xfrm>
            <a:custGeom>
              <a:avLst/>
              <a:gdLst/>
              <a:ahLst/>
              <a:cxnLst/>
              <a:rect l="l" t="t" r="r" b="b"/>
              <a:pathLst>
                <a:path w="10026" h="155" extrusionOk="0">
                  <a:moveTo>
                    <a:pt x="72" y="0"/>
                  </a:moveTo>
                  <a:cubicBezTo>
                    <a:pt x="36" y="0"/>
                    <a:pt x="1" y="36"/>
                    <a:pt x="1" y="72"/>
                  </a:cubicBezTo>
                  <a:cubicBezTo>
                    <a:pt x="1" y="119"/>
                    <a:pt x="36" y="155"/>
                    <a:pt x="72" y="155"/>
                  </a:cubicBezTo>
                  <a:lnTo>
                    <a:pt x="9942" y="155"/>
                  </a:lnTo>
                  <a:cubicBezTo>
                    <a:pt x="9990" y="155"/>
                    <a:pt x="10026" y="119"/>
                    <a:pt x="10026" y="72"/>
                  </a:cubicBezTo>
                  <a:cubicBezTo>
                    <a:pt x="10026" y="36"/>
                    <a:pt x="9990" y="0"/>
                    <a:pt x="994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40"/>
            <p:cNvSpPr/>
            <p:nvPr/>
          </p:nvSpPr>
          <p:spPr>
            <a:xfrm>
              <a:off x="1101499" y="4453694"/>
              <a:ext cx="712755" cy="8818"/>
            </a:xfrm>
            <a:custGeom>
              <a:avLst/>
              <a:gdLst/>
              <a:ahLst/>
              <a:cxnLst/>
              <a:rect l="l" t="t" r="r" b="b"/>
              <a:pathLst>
                <a:path w="12609" h="156" extrusionOk="0">
                  <a:moveTo>
                    <a:pt x="72" y="1"/>
                  </a:moveTo>
                  <a:cubicBezTo>
                    <a:pt x="24" y="1"/>
                    <a:pt x="0" y="37"/>
                    <a:pt x="0" y="84"/>
                  </a:cubicBezTo>
                  <a:cubicBezTo>
                    <a:pt x="0" y="120"/>
                    <a:pt x="24" y="156"/>
                    <a:pt x="72" y="156"/>
                  </a:cubicBezTo>
                  <a:lnTo>
                    <a:pt x="12537" y="156"/>
                  </a:lnTo>
                  <a:cubicBezTo>
                    <a:pt x="12573" y="156"/>
                    <a:pt x="12609" y="120"/>
                    <a:pt x="12609" y="84"/>
                  </a:cubicBezTo>
                  <a:cubicBezTo>
                    <a:pt x="12609" y="37"/>
                    <a:pt x="12573" y="1"/>
                    <a:pt x="12537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40"/>
            <p:cNvSpPr/>
            <p:nvPr/>
          </p:nvSpPr>
          <p:spPr>
            <a:xfrm>
              <a:off x="427796" y="4453694"/>
              <a:ext cx="565388" cy="8818"/>
            </a:xfrm>
            <a:custGeom>
              <a:avLst/>
              <a:gdLst/>
              <a:ahLst/>
              <a:cxnLst/>
              <a:rect l="l" t="t" r="r" b="b"/>
              <a:pathLst>
                <a:path w="10002" h="156" extrusionOk="0">
                  <a:moveTo>
                    <a:pt x="83" y="1"/>
                  </a:moveTo>
                  <a:cubicBezTo>
                    <a:pt x="36" y="1"/>
                    <a:pt x="0" y="37"/>
                    <a:pt x="0" y="84"/>
                  </a:cubicBezTo>
                  <a:cubicBezTo>
                    <a:pt x="0" y="120"/>
                    <a:pt x="36" y="156"/>
                    <a:pt x="83" y="156"/>
                  </a:cubicBezTo>
                  <a:lnTo>
                    <a:pt x="9918" y="156"/>
                  </a:lnTo>
                  <a:cubicBezTo>
                    <a:pt x="9966" y="156"/>
                    <a:pt x="10001" y="120"/>
                    <a:pt x="10001" y="84"/>
                  </a:cubicBezTo>
                  <a:cubicBezTo>
                    <a:pt x="10001" y="37"/>
                    <a:pt x="9966" y="1"/>
                    <a:pt x="9918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40"/>
            <p:cNvSpPr/>
            <p:nvPr/>
          </p:nvSpPr>
          <p:spPr>
            <a:xfrm>
              <a:off x="1038866" y="4531137"/>
              <a:ext cx="706085" cy="8762"/>
            </a:xfrm>
            <a:custGeom>
              <a:avLst/>
              <a:gdLst/>
              <a:ahLst/>
              <a:cxnLst/>
              <a:rect l="l" t="t" r="r" b="b"/>
              <a:pathLst>
                <a:path w="12491" h="155" extrusionOk="0">
                  <a:moveTo>
                    <a:pt x="72" y="0"/>
                  </a:moveTo>
                  <a:cubicBezTo>
                    <a:pt x="37" y="0"/>
                    <a:pt x="1" y="36"/>
                    <a:pt x="1" y="72"/>
                  </a:cubicBezTo>
                  <a:cubicBezTo>
                    <a:pt x="1" y="119"/>
                    <a:pt x="37" y="155"/>
                    <a:pt x="72" y="155"/>
                  </a:cubicBezTo>
                  <a:lnTo>
                    <a:pt x="12419" y="155"/>
                  </a:lnTo>
                  <a:cubicBezTo>
                    <a:pt x="12455" y="155"/>
                    <a:pt x="12491" y="119"/>
                    <a:pt x="12491" y="72"/>
                  </a:cubicBezTo>
                  <a:cubicBezTo>
                    <a:pt x="12491" y="36"/>
                    <a:pt x="12467" y="0"/>
                    <a:pt x="1241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40"/>
            <p:cNvSpPr/>
            <p:nvPr/>
          </p:nvSpPr>
          <p:spPr>
            <a:xfrm>
              <a:off x="568438" y="4387783"/>
              <a:ext cx="168282" cy="444928"/>
            </a:xfrm>
            <a:custGeom>
              <a:avLst/>
              <a:gdLst/>
              <a:ahLst/>
              <a:cxnLst/>
              <a:rect l="l" t="t" r="r" b="b"/>
              <a:pathLst>
                <a:path w="2977" h="7871" extrusionOk="0">
                  <a:moveTo>
                    <a:pt x="0" y="0"/>
                  </a:moveTo>
                  <a:lnTo>
                    <a:pt x="0" y="7870"/>
                  </a:lnTo>
                  <a:lnTo>
                    <a:pt x="1489" y="6025"/>
                  </a:lnTo>
                  <a:lnTo>
                    <a:pt x="2977" y="7870"/>
                  </a:lnTo>
                  <a:lnTo>
                    <a:pt x="2977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40"/>
            <p:cNvSpPr/>
            <p:nvPr/>
          </p:nvSpPr>
          <p:spPr>
            <a:xfrm>
              <a:off x="564368" y="4383713"/>
              <a:ext cx="176422" cy="453011"/>
            </a:xfrm>
            <a:custGeom>
              <a:avLst/>
              <a:gdLst/>
              <a:ahLst/>
              <a:cxnLst/>
              <a:rect l="l" t="t" r="r" b="b"/>
              <a:pathLst>
                <a:path w="3121" h="8014" extrusionOk="0">
                  <a:moveTo>
                    <a:pt x="2978" y="144"/>
                  </a:moveTo>
                  <a:lnTo>
                    <a:pt x="2978" y="7728"/>
                  </a:lnTo>
                  <a:lnTo>
                    <a:pt x="1620" y="6049"/>
                  </a:lnTo>
                  <a:cubicBezTo>
                    <a:pt x="1608" y="6037"/>
                    <a:pt x="1585" y="6025"/>
                    <a:pt x="1561" y="6025"/>
                  </a:cubicBezTo>
                  <a:cubicBezTo>
                    <a:pt x="1537" y="6025"/>
                    <a:pt x="1513" y="6037"/>
                    <a:pt x="1501" y="6049"/>
                  </a:cubicBezTo>
                  <a:lnTo>
                    <a:pt x="144" y="7728"/>
                  </a:lnTo>
                  <a:lnTo>
                    <a:pt x="144" y="144"/>
                  </a:lnTo>
                  <a:close/>
                  <a:moveTo>
                    <a:pt x="72" y="1"/>
                  </a:moveTo>
                  <a:cubicBezTo>
                    <a:pt x="25" y="1"/>
                    <a:pt x="1" y="36"/>
                    <a:pt x="1" y="72"/>
                  </a:cubicBezTo>
                  <a:lnTo>
                    <a:pt x="1" y="7942"/>
                  </a:lnTo>
                  <a:cubicBezTo>
                    <a:pt x="1" y="7966"/>
                    <a:pt x="13" y="8002"/>
                    <a:pt x="49" y="8014"/>
                  </a:cubicBezTo>
                  <a:cubicBezTo>
                    <a:pt x="72" y="8014"/>
                    <a:pt x="108" y="8014"/>
                    <a:pt x="132" y="7990"/>
                  </a:cubicBezTo>
                  <a:lnTo>
                    <a:pt x="1561" y="6216"/>
                  </a:lnTo>
                  <a:lnTo>
                    <a:pt x="2989" y="7990"/>
                  </a:lnTo>
                  <a:cubicBezTo>
                    <a:pt x="3013" y="8002"/>
                    <a:pt x="3025" y="8014"/>
                    <a:pt x="3049" y="8014"/>
                  </a:cubicBezTo>
                  <a:lnTo>
                    <a:pt x="3073" y="8014"/>
                  </a:lnTo>
                  <a:cubicBezTo>
                    <a:pt x="3109" y="8002"/>
                    <a:pt x="3120" y="7966"/>
                    <a:pt x="3120" y="7942"/>
                  </a:cubicBezTo>
                  <a:lnTo>
                    <a:pt x="3120" y="72"/>
                  </a:lnTo>
                  <a:cubicBezTo>
                    <a:pt x="3120" y="36"/>
                    <a:pt x="3097" y="1"/>
                    <a:pt x="304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40"/>
            <p:cNvSpPr/>
            <p:nvPr/>
          </p:nvSpPr>
          <p:spPr>
            <a:xfrm>
              <a:off x="706423" y="4636109"/>
              <a:ext cx="8140" cy="61276"/>
            </a:xfrm>
            <a:custGeom>
              <a:avLst/>
              <a:gdLst/>
              <a:ahLst/>
              <a:cxnLst/>
              <a:rect l="l" t="t" r="r" b="b"/>
              <a:pathLst>
                <a:path w="144" h="1084" extrusionOk="0">
                  <a:moveTo>
                    <a:pt x="72" y="0"/>
                  </a:moveTo>
                  <a:cubicBezTo>
                    <a:pt x="36" y="0"/>
                    <a:pt x="0" y="36"/>
                    <a:pt x="0" y="84"/>
                  </a:cubicBezTo>
                  <a:lnTo>
                    <a:pt x="0" y="1013"/>
                  </a:lnTo>
                  <a:cubicBezTo>
                    <a:pt x="0" y="1060"/>
                    <a:pt x="36" y="1084"/>
                    <a:pt x="72" y="1084"/>
                  </a:cubicBezTo>
                  <a:cubicBezTo>
                    <a:pt x="119" y="1084"/>
                    <a:pt x="143" y="1060"/>
                    <a:pt x="143" y="1013"/>
                  </a:cubicBezTo>
                  <a:lnTo>
                    <a:pt x="143" y="84"/>
                  </a:lnTo>
                  <a:cubicBezTo>
                    <a:pt x="143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40"/>
            <p:cNvSpPr/>
            <p:nvPr/>
          </p:nvSpPr>
          <p:spPr>
            <a:xfrm>
              <a:off x="633728" y="4402593"/>
              <a:ext cx="80834" cy="212035"/>
            </a:xfrm>
            <a:custGeom>
              <a:avLst/>
              <a:gdLst/>
              <a:ahLst/>
              <a:cxnLst/>
              <a:rect l="l" t="t" r="r" b="b"/>
              <a:pathLst>
                <a:path w="1430" h="3751" extrusionOk="0">
                  <a:moveTo>
                    <a:pt x="72" y="0"/>
                  </a:moveTo>
                  <a:cubicBezTo>
                    <a:pt x="24" y="0"/>
                    <a:pt x="0" y="36"/>
                    <a:pt x="0" y="83"/>
                  </a:cubicBezTo>
                  <a:cubicBezTo>
                    <a:pt x="0" y="119"/>
                    <a:pt x="24" y="155"/>
                    <a:pt x="72" y="155"/>
                  </a:cubicBezTo>
                  <a:lnTo>
                    <a:pt x="1286" y="155"/>
                  </a:lnTo>
                  <a:lnTo>
                    <a:pt x="1286" y="3667"/>
                  </a:lnTo>
                  <a:cubicBezTo>
                    <a:pt x="1286" y="3715"/>
                    <a:pt x="1322" y="3750"/>
                    <a:pt x="1358" y="3750"/>
                  </a:cubicBezTo>
                  <a:cubicBezTo>
                    <a:pt x="1405" y="3750"/>
                    <a:pt x="1429" y="3715"/>
                    <a:pt x="1429" y="3667"/>
                  </a:cubicBezTo>
                  <a:lnTo>
                    <a:pt x="1429" y="83"/>
                  </a:lnTo>
                  <a:cubicBezTo>
                    <a:pt x="1429" y="36"/>
                    <a:pt x="1405" y="0"/>
                    <a:pt x="135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2" name="Google Shape;743;p29">
            <a:extLst>
              <a:ext uri="{FF2B5EF4-FFF2-40B4-BE49-F238E27FC236}">
                <a16:creationId xmlns:a16="http://schemas.microsoft.com/office/drawing/2014/main" id="{05AA4FBC-935A-2C41-9458-6C0970A5F74B}"/>
              </a:ext>
            </a:extLst>
          </p:cNvPr>
          <p:cNvSpPr txBox="1">
            <a:spLocks/>
          </p:cNvSpPr>
          <p:nvPr/>
        </p:nvSpPr>
        <p:spPr>
          <a:xfrm>
            <a:off x="725980" y="1006770"/>
            <a:ext cx="7733400" cy="32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loo 2"/>
              <a:buNone/>
              <a:defRPr sz="16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2400" dirty="0"/>
              <a:t>Independent component analysis is one way we have approached this problem mathematically.</a:t>
            </a:r>
          </a:p>
          <a:p>
            <a:pPr algn="l">
              <a:lnSpc>
                <a:spcPct val="150000"/>
              </a:lnSpc>
            </a:pPr>
            <a:r>
              <a:rPr lang="en-US" sz="2400" dirty="0"/>
              <a:t>This algorithm attempts to decompose a complex signal into its many sub-signals or sources</a:t>
            </a:r>
          </a:p>
        </p:txBody>
      </p:sp>
    </p:spTree>
    <p:extLst>
      <p:ext uri="{BB962C8B-B14F-4D97-AF65-F5344CB8AC3E}">
        <p14:creationId xmlns:p14="http://schemas.microsoft.com/office/powerpoint/2010/main" val="6893493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p40"/>
          <p:cNvSpPr txBox="1">
            <a:spLocks noGrp="1"/>
          </p:cNvSpPr>
          <p:nvPr>
            <p:ph type="title"/>
          </p:nvPr>
        </p:nvSpPr>
        <p:spPr>
          <a:xfrm>
            <a:off x="697475" y="586657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Independent Component Analysis </a:t>
            </a:r>
            <a:endParaRPr dirty="0"/>
          </a:p>
        </p:txBody>
      </p:sp>
      <p:sp>
        <p:nvSpPr>
          <p:cNvPr id="1017" name="Google Shape;1017;p40"/>
          <p:cNvSpPr/>
          <p:nvPr/>
        </p:nvSpPr>
        <p:spPr>
          <a:xfrm>
            <a:off x="7904030" y="1176516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4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8" name="Google Shape;1018;p40"/>
          <p:cNvSpPr/>
          <p:nvPr/>
        </p:nvSpPr>
        <p:spPr>
          <a:xfrm>
            <a:off x="8510127" y="1827945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9" name="Google Shape;1019;p40"/>
          <p:cNvSpPr/>
          <p:nvPr/>
        </p:nvSpPr>
        <p:spPr>
          <a:xfrm>
            <a:off x="7635724" y="165652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0" name="Google Shape;1020;p40"/>
          <p:cNvSpPr/>
          <p:nvPr/>
        </p:nvSpPr>
        <p:spPr>
          <a:xfrm>
            <a:off x="8510120" y="725936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21" name="Google Shape;1021;p40"/>
          <p:cNvGrpSpPr/>
          <p:nvPr/>
        </p:nvGrpSpPr>
        <p:grpSpPr>
          <a:xfrm>
            <a:off x="106204" y="4196623"/>
            <a:ext cx="2348965" cy="1047005"/>
            <a:chOff x="207675" y="4196607"/>
            <a:chExt cx="2114090" cy="942314"/>
          </a:xfrm>
        </p:grpSpPr>
        <p:sp>
          <p:nvSpPr>
            <p:cNvPr id="1022" name="Google Shape;1022;p40"/>
            <p:cNvSpPr/>
            <p:nvPr/>
          </p:nvSpPr>
          <p:spPr>
            <a:xfrm>
              <a:off x="252785" y="4693315"/>
              <a:ext cx="2033294" cy="380317"/>
            </a:xfrm>
            <a:custGeom>
              <a:avLst/>
              <a:gdLst/>
              <a:ahLst/>
              <a:cxnLst/>
              <a:rect l="l" t="t" r="r" b="b"/>
              <a:pathLst>
                <a:path w="35970" h="6728" extrusionOk="0">
                  <a:moveTo>
                    <a:pt x="3334" y="1"/>
                  </a:moveTo>
                  <a:cubicBezTo>
                    <a:pt x="1489" y="1"/>
                    <a:pt x="0" y="1489"/>
                    <a:pt x="0" y="3334"/>
                  </a:cubicBezTo>
                  <a:lnTo>
                    <a:pt x="0" y="3406"/>
                  </a:lnTo>
                  <a:cubicBezTo>
                    <a:pt x="0" y="5239"/>
                    <a:pt x="1489" y="6728"/>
                    <a:pt x="3334" y="6728"/>
                  </a:cubicBezTo>
                  <a:lnTo>
                    <a:pt x="35969" y="6728"/>
                  </a:lnTo>
                  <a:lnTo>
                    <a:pt x="35969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40"/>
            <p:cNvSpPr/>
            <p:nvPr/>
          </p:nvSpPr>
          <p:spPr>
            <a:xfrm>
              <a:off x="248714" y="4689301"/>
              <a:ext cx="2041378" cy="389022"/>
            </a:xfrm>
            <a:custGeom>
              <a:avLst/>
              <a:gdLst/>
              <a:ahLst/>
              <a:cxnLst/>
              <a:rect l="l" t="t" r="r" b="b"/>
              <a:pathLst>
                <a:path w="36113" h="6882" extrusionOk="0">
                  <a:moveTo>
                    <a:pt x="35958" y="143"/>
                  </a:moveTo>
                  <a:lnTo>
                    <a:pt x="35958" y="6727"/>
                  </a:lnTo>
                  <a:lnTo>
                    <a:pt x="3406" y="6727"/>
                  </a:lnTo>
                  <a:cubicBezTo>
                    <a:pt x="1608" y="6727"/>
                    <a:pt x="144" y="5263"/>
                    <a:pt x="144" y="3477"/>
                  </a:cubicBezTo>
                  <a:lnTo>
                    <a:pt x="144" y="3405"/>
                  </a:lnTo>
                  <a:cubicBezTo>
                    <a:pt x="144" y="1607"/>
                    <a:pt x="1608" y="143"/>
                    <a:pt x="3406" y="143"/>
                  </a:cubicBezTo>
                  <a:close/>
                  <a:moveTo>
                    <a:pt x="3406" y="0"/>
                  </a:moveTo>
                  <a:cubicBezTo>
                    <a:pt x="1525" y="0"/>
                    <a:pt x="1" y="1524"/>
                    <a:pt x="1" y="3405"/>
                  </a:cubicBezTo>
                  <a:lnTo>
                    <a:pt x="1" y="3477"/>
                  </a:lnTo>
                  <a:cubicBezTo>
                    <a:pt x="1" y="5346"/>
                    <a:pt x="1525" y="6882"/>
                    <a:pt x="3406" y="6882"/>
                  </a:cubicBezTo>
                  <a:lnTo>
                    <a:pt x="36041" y="6882"/>
                  </a:lnTo>
                  <a:cubicBezTo>
                    <a:pt x="36077" y="6882"/>
                    <a:pt x="36113" y="6846"/>
                    <a:pt x="36113" y="6799"/>
                  </a:cubicBezTo>
                  <a:lnTo>
                    <a:pt x="36113" y="72"/>
                  </a:lnTo>
                  <a:cubicBezTo>
                    <a:pt x="36113" y="36"/>
                    <a:pt x="36077" y="0"/>
                    <a:pt x="36041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40"/>
            <p:cNvSpPr/>
            <p:nvPr/>
          </p:nvSpPr>
          <p:spPr>
            <a:xfrm>
              <a:off x="211745" y="4656289"/>
              <a:ext cx="2105932" cy="454368"/>
            </a:xfrm>
            <a:custGeom>
              <a:avLst/>
              <a:gdLst/>
              <a:ahLst/>
              <a:cxnLst/>
              <a:rect l="l" t="t" r="r" b="b"/>
              <a:pathLst>
                <a:path w="37255" h="8038" extrusionOk="0">
                  <a:moveTo>
                    <a:pt x="4024" y="1"/>
                  </a:moveTo>
                  <a:cubicBezTo>
                    <a:pt x="1798" y="1"/>
                    <a:pt x="0" y="1799"/>
                    <a:pt x="0" y="4025"/>
                  </a:cubicBezTo>
                  <a:cubicBezTo>
                    <a:pt x="0" y="6240"/>
                    <a:pt x="1810" y="8037"/>
                    <a:pt x="4024" y="8037"/>
                  </a:cubicBezTo>
                  <a:lnTo>
                    <a:pt x="37255" y="8037"/>
                  </a:lnTo>
                  <a:lnTo>
                    <a:pt x="37255" y="7383"/>
                  </a:lnTo>
                  <a:lnTo>
                    <a:pt x="4060" y="7383"/>
                  </a:lnTo>
                  <a:cubicBezTo>
                    <a:pt x="2215" y="7383"/>
                    <a:pt x="726" y="5894"/>
                    <a:pt x="726" y="4049"/>
                  </a:cubicBezTo>
                  <a:lnTo>
                    <a:pt x="726" y="3989"/>
                  </a:lnTo>
                  <a:cubicBezTo>
                    <a:pt x="726" y="2144"/>
                    <a:pt x="2215" y="656"/>
                    <a:pt x="4060" y="656"/>
                  </a:cubicBezTo>
                  <a:lnTo>
                    <a:pt x="37255" y="656"/>
                  </a:lnTo>
                  <a:lnTo>
                    <a:pt x="37255" y="1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40"/>
            <p:cNvSpPr/>
            <p:nvPr/>
          </p:nvSpPr>
          <p:spPr>
            <a:xfrm>
              <a:off x="207675" y="4652276"/>
              <a:ext cx="2114072" cy="462395"/>
            </a:xfrm>
            <a:custGeom>
              <a:avLst/>
              <a:gdLst/>
              <a:ahLst/>
              <a:cxnLst/>
              <a:rect l="l" t="t" r="r" b="b"/>
              <a:pathLst>
                <a:path w="37399" h="8180" extrusionOk="0">
                  <a:moveTo>
                    <a:pt x="37255" y="155"/>
                  </a:moveTo>
                  <a:lnTo>
                    <a:pt x="37255" y="655"/>
                  </a:lnTo>
                  <a:lnTo>
                    <a:pt x="4132" y="655"/>
                  </a:lnTo>
                  <a:cubicBezTo>
                    <a:pt x="2251" y="655"/>
                    <a:pt x="727" y="2179"/>
                    <a:pt x="727" y="4060"/>
                  </a:cubicBezTo>
                  <a:lnTo>
                    <a:pt x="727" y="4132"/>
                  </a:lnTo>
                  <a:cubicBezTo>
                    <a:pt x="727" y="6001"/>
                    <a:pt x="2251" y="7537"/>
                    <a:pt x="4132" y="7537"/>
                  </a:cubicBezTo>
                  <a:lnTo>
                    <a:pt x="37255" y="7537"/>
                  </a:lnTo>
                  <a:lnTo>
                    <a:pt x="37255" y="8037"/>
                  </a:lnTo>
                  <a:lnTo>
                    <a:pt x="4096" y="8037"/>
                  </a:lnTo>
                  <a:cubicBezTo>
                    <a:pt x="1918" y="8037"/>
                    <a:pt x="155" y="6263"/>
                    <a:pt x="155" y="4096"/>
                  </a:cubicBezTo>
                  <a:cubicBezTo>
                    <a:pt x="155" y="1917"/>
                    <a:pt x="1918" y="155"/>
                    <a:pt x="4096" y="155"/>
                  </a:cubicBezTo>
                  <a:close/>
                  <a:moveTo>
                    <a:pt x="4096" y="0"/>
                  </a:moveTo>
                  <a:cubicBezTo>
                    <a:pt x="1834" y="0"/>
                    <a:pt x="1" y="1834"/>
                    <a:pt x="1" y="4096"/>
                  </a:cubicBezTo>
                  <a:cubicBezTo>
                    <a:pt x="1" y="6346"/>
                    <a:pt x="1834" y="8180"/>
                    <a:pt x="4096" y="8180"/>
                  </a:cubicBezTo>
                  <a:lnTo>
                    <a:pt x="37327" y="8180"/>
                  </a:lnTo>
                  <a:cubicBezTo>
                    <a:pt x="37362" y="8180"/>
                    <a:pt x="37398" y="8156"/>
                    <a:pt x="37398" y="8108"/>
                  </a:cubicBezTo>
                  <a:lnTo>
                    <a:pt x="37398" y="7454"/>
                  </a:lnTo>
                  <a:cubicBezTo>
                    <a:pt x="37398" y="7418"/>
                    <a:pt x="37362" y="7382"/>
                    <a:pt x="37327" y="7382"/>
                  </a:cubicBezTo>
                  <a:lnTo>
                    <a:pt x="4132" y="7382"/>
                  </a:lnTo>
                  <a:cubicBezTo>
                    <a:pt x="2334" y="7382"/>
                    <a:pt x="870" y="5918"/>
                    <a:pt x="870" y="4132"/>
                  </a:cubicBezTo>
                  <a:lnTo>
                    <a:pt x="870" y="4060"/>
                  </a:lnTo>
                  <a:cubicBezTo>
                    <a:pt x="870" y="2262"/>
                    <a:pt x="2334" y="798"/>
                    <a:pt x="4132" y="798"/>
                  </a:cubicBezTo>
                  <a:lnTo>
                    <a:pt x="37327" y="798"/>
                  </a:lnTo>
                  <a:cubicBezTo>
                    <a:pt x="37362" y="798"/>
                    <a:pt x="37398" y="774"/>
                    <a:pt x="37398" y="727"/>
                  </a:cubicBezTo>
                  <a:lnTo>
                    <a:pt x="37398" y="72"/>
                  </a:lnTo>
                  <a:cubicBezTo>
                    <a:pt x="37398" y="36"/>
                    <a:pt x="37362" y="0"/>
                    <a:pt x="3732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40"/>
            <p:cNvSpPr/>
            <p:nvPr/>
          </p:nvSpPr>
          <p:spPr>
            <a:xfrm>
              <a:off x="1070522" y="5073576"/>
              <a:ext cx="1247166" cy="37082"/>
            </a:xfrm>
            <a:custGeom>
              <a:avLst/>
              <a:gdLst/>
              <a:ahLst/>
              <a:cxnLst/>
              <a:rect l="l" t="t" r="r" b="b"/>
              <a:pathLst>
                <a:path w="22063" h="656" extrusionOk="0">
                  <a:moveTo>
                    <a:pt x="405" y="1"/>
                  </a:moveTo>
                  <a:lnTo>
                    <a:pt x="0" y="655"/>
                  </a:lnTo>
                  <a:lnTo>
                    <a:pt x="22063" y="655"/>
                  </a:lnTo>
                  <a:lnTo>
                    <a:pt x="22063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40"/>
            <p:cNvSpPr/>
            <p:nvPr/>
          </p:nvSpPr>
          <p:spPr>
            <a:xfrm>
              <a:off x="1066508" y="5069562"/>
              <a:ext cx="1255250" cy="45109"/>
            </a:xfrm>
            <a:custGeom>
              <a:avLst/>
              <a:gdLst/>
              <a:ahLst/>
              <a:cxnLst/>
              <a:rect l="l" t="t" r="r" b="b"/>
              <a:pathLst>
                <a:path w="22206" h="798" extrusionOk="0">
                  <a:moveTo>
                    <a:pt x="22062" y="155"/>
                  </a:moveTo>
                  <a:lnTo>
                    <a:pt x="22062" y="655"/>
                  </a:lnTo>
                  <a:lnTo>
                    <a:pt x="214" y="655"/>
                  </a:lnTo>
                  <a:lnTo>
                    <a:pt x="512" y="155"/>
                  </a:lnTo>
                  <a:close/>
                  <a:moveTo>
                    <a:pt x="476" y="0"/>
                  </a:moveTo>
                  <a:cubicBezTo>
                    <a:pt x="452" y="0"/>
                    <a:pt x="429" y="12"/>
                    <a:pt x="405" y="36"/>
                  </a:cubicBezTo>
                  <a:lnTo>
                    <a:pt x="12" y="691"/>
                  </a:lnTo>
                  <a:cubicBezTo>
                    <a:pt x="0" y="714"/>
                    <a:pt x="0" y="738"/>
                    <a:pt x="12" y="762"/>
                  </a:cubicBezTo>
                  <a:cubicBezTo>
                    <a:pt x="24" y="786"/>
                    <a:pt x="48" y="798"/>
                    <a:pt x="71" y="798"/>
                  </a:cubicBezTo>
                  <a:lnTo>
                    <a:pt x="22134" y="798"/>
                  </a:lnTo>
                  <a:cubicBezTo>
                    <a:pt x="22169" y="798"/>
                    <a:pt x="22205" y="774"/>
                    <a:pt x="22205" y="726"/>
                  </a:cubicBezTo>
                  <a:lnTo>
                    <a:pt x="22205" y="72"/>
                  </a:lnTo>
                  <a:cubicBezTo>
                    <a:pt x="22205" y="36"/>
                    <a:pt x="22169" y="0"/>
                    <a:pt x="2213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40"/>
            <p:cNvSpPr/>
            <p:nvPr/>
          </p:nvSpPr>
          <p:spPr>
            <a:xfrm>
              <a:off x="1324955" y="4656289"/>
              <a:ext cx="992736" cy="37082"/>
            </a:xfrm>
            <a:custGeom>
              <a:avLst/>
              <a:gdLst/>
              <a:ahLst/>
              <a:cxnLst/>
              <a:rect l="l" t="t" r="r" b="b"/>
              <a:pathLst>
                <a:path w="17562" h="656" extrusionOk="0">
                  <a:moveTo>
                    <a:pt x="405" y="1"/>
                  </a:moveTo>
                  <a:lnTo>
                    <a:pt x="0" y="656"/>
                  </a:lnTo>
                  <a:lnTo>
                    <a:pt x="17562" y="656"/>
                  </a:lnTo>
                  <a:lnTo>
                    <a:pt x="17562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40"/>
            <p:cNvSpPr/>
            <p:nvPr/>
          </p:nvSpPr>
          <p:spPr>
            <a:xfrm>
              <a:off x="1320207" y="4652276"/>
              <a:ext cx="1001554" cy="45109"/>
            </a:xfrm>
            <a:custGeom>
              <a:avLst/>
              <a:gdLst/>
              <a:ahLst/>
              <a:cxnLst/>
              <a:rect l="l" t="t" r="r" b="b"/>
              <a:pathLst>
                <a:path w="17718" h="798" extrusionOk="0">
                  <a:moveTo>
                    <a:pt x="17574" y="155"/>
                  </a:moveTo>
                  <a:lnTo>
                    <a:pt x="17574" y="655"/>
                  </a:lnTo>
                  <a:lnTo>
                    <a:pt x="215" y="655"/>
                  </a:lnTo>
                  <a:lnTo>
                    <a:pt x="525" y="155"/>
                  </a:lnTo>
                  <a:close/>
                  <a:moveTo>
                    <a:pt x="477" y="0"/>
                  </a:moveTo>
                  <a:cubicBezTo>
                    <a:pt x="453" y="0"/>
                    <a:pt x="429" y="12"/>
                    <a:pt x="417" y="36"/>
                  </a:cubicBezTo>
                  <a:lnTo>
                    <a:pt x="25" y="691"/>
                  </a:lnTo>
                  <a:cubicBezTo>
                    <a:pt x="13" y="715"/>
                    <a:pt x="1" y="738"/>
                    <a:pt x="25" y="762"/>
                  </a:cubicBezTo>
                  <a:cubicBezTo>
                    <a:pt x="36" y="786"/>
                    <a:pt x="60" y="798"/>
                    <a:pt x="84" y="798"/>
                  </a:cubicBezTo>
                  <a:lnTo>
                    <a:pt x="17646" y="798"/>
                  </a:lnTo>
                  <a:cubicBezTo>
                    <a:pt x="17681" y="798"/>
                    <a:pt x="17717" y="774"/>
                    <a:pt x="17717" y="727"/>
                  </a:cubicBezTo>
                  <a:lnTo>
                    <a:pt x="17717" y="72"/>
                  </a:lnTo>
                  <a:cubicBezTo>
                    <a:pt x="17717" y="36"/>
                    <a:pt x="17681" y="0"/>
                    <a:pt x="17646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40"/>
            <p:cNvSpPr/>
            <p:nvPr/>
          </p:nvSpPr>
          <p:spPr>
            <a:xfrm>
              <a:off x="746785" y="4879743"/>
              <a:ext cx="1207484" cy="8140"/>
            </a:xfrm>
            <a:custGeom>
              <a:avLst/>
              <a:gdLst/>
              <a:ahLst/>
              <a:cxnLst/>
              <a:rect l="l" t="t" r="r" b="b"/>
              <a:pathLst>
                <a:path w="21361" h="144" extrusionOk="0">
                  <a:moveTo>
                    <a:pt x="72" y="1"/>
                  </a:moveTo>
                  <a:cubicBezTo>
                    <a:pt x="36" y="1"/>
                    <a:pt x="1" y="24"/>
                    <a:pt x="1" y="72"/>
                  </a:cubicBezTo>
                  <a:cubicBezTo>
                    <a:pt x="1" y="108"/>
                    <a:pt x="36" y="143"/>
                    <a:pt x="72" y="143"/>
                  </a:cubicBezTo>
                  <a:lnTo>
                    <a:pt x="21289" y="143"/>
                  </a:lnTo>
                  <a:cubicBezTo>
                    <a:pt x="21325" y="143"/>
                    <a:pt x="21360" y="108"/>
                    <a:pt x="21360" y="72"/>
                  </a:cubicBezTo>
                  <a:cubicBezTo>
                    <a:pt x="21360" y="24"/>
                    <a:pt x="21325" y="1"/>
                    <a:pt x="2128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40"/>
            <p:cNvSpPr/>
            <p:nvPr/>
          </p:nvSpPr>
          <p:spPr>
            <a:xfrm>
              <a:off x="467479" y="4879743"/>
              <a:ext cx="182471" cy="8140"/>
            </a:xfrm>
            <a:custGeom>
              <a:avLst/>
              <a:gdLst/>
              <a:ahLst/>
              <a:cxnLst/>
              <a:rect l="l" t="t" r="r" b="b"/>
              <a:pathLst>
                <a:path w="3228" h="144" extrusionOk="0">
                  <a:moveTo>
                    <a:pt x="72" y="1"/>
                  </a:moveTo>
                  <a:cubicBezTo>
                    <a:pt x="36" y="1"/>
                    <a:pt x="0" y="24"/>
                    <a:pt x="0" y="72"/>
                  </a:cubicBezTo>
                  <a:cubicBezTo>
                    <a:pt x="0" y="108"/>
                    <a:pt x="36" y="143"/>
                    <a:pt x="72" y="143"/>
                  </a:cubicBezTo>
                  <a:lnTo>
                    <a:pt x="3144" y="143"/>
                  </a:lnTo>
                  <a:cubicBezTo>
                    <a:pt x="3191" y="143"/>
                    <a:pt x="3227" y="108"/>
                    <a:pt x="3227" y="72"/>
                  </a:cubicBezTo>
                  <a:cubicBezTo>
                    <a:pt x="3227" y="24"/>
                    <a:pt x="3191" y="1"/>
                    <a:pt x="314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40"/>
            <p:cNvSpPr/>
            <p:nvPr/>
          </p:nvSpPr>
          <p:spPr>
            <a:xfrm>
              <a:off x="732653" y="4996868"/>
              <a:ext cx="873633" cy="8762"/>
            </a:xfrm>
            <a:custGeom>
              <a:avLst/>
              <a:gdLst/>
              <a:ahLst/>
              <a:cxnLst/>
              <a:rect l="l" t="t" r="r" b="b"/>
              <a:pathLst>
                <a:path w="15455" h="155" extrusionOk="0">
                  <a:moveTo>
                    <a:pt x="72" y="0"/>
                  </a:moveTo>
                  <a:cubicBezTo>
                    <a:pt x="36" y="0"/>
                    <a:pt x="1" y="36"/>
                    <a:pt x="1" y="84"/>
                  </a:cubicBezTo>
                  <a:cubicBezTo>
                    <a:pt x="1" y="119"/>
                    <a:pt x="36" y="155"/>
                    <a:pt x="72" y="155"/>
                  </a:cubicBezTo>
                  <a:lnTo>
                    <a:pt x="15372" y="155"/>
                  </a:lnTo>
                  <a:cubicBezTo>
                    <a:pt x="15419" y="155"/>
                    <a:pt x="15455" y="119"/>
                    <a:pt x="15455" y="84"/>
                  </a:cubicBezTo>
                  <a:cubicBezTo>
                    <a:pt x="15455" y="36"/>
                    <a:pt x="15419" y="0"/>
                    <a:pt x="1537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40"/>
            <p:cNvSpPr/>
            <p:nvPr/>
          </p:nvSpPr>
          <p:spPr>
            <a:xfrm>
              <a:off x="1066508" y="4735710"/>
              <a:ext cx="370877" cy="8140"/>
            </a:xfrm>
            <a:custGeom>
              <a:avLst/>
              <a:gdLst/>
              <a:ahLst/>
              <a:cxnLst/>
              <a:rect l="l" t="t" r="r" b="b"/>
              <a:pathLst>
                <a:path w="6561" h="144" extrusionOk="0">
                  <a:moveTo>
                    <a:pt x="71" y="1"/>
                  </a:moveTo>
                  <a:cubicBezTo>
                    <a:pt x="36" y="1"/>
                    <a:pt x="0" y="36"/>
                    <a:pt x="0" y="72"/>
                  </a:cubicBezTo>
                  <a:cubicBezTo>
                    <a:pt x="0" y="120"/>
                    <a:pt x="36" y="143"/>
                    <a:pt x="71" y="143"/>
                  </a:cubicBezTo>
                  <a:lnTo>
                    <a:pt x="6489" y="143"/>
                  </a:lnTo>
                  <a:cubicBezTo>
                    <a:pt x="6525" y="143"/>
                    <a:pt x="6560" y="120"/>
                    <a:pt x="6560" y="72"/>
                  </a:cubicBezTo>
                  <a:cubicBezTo>
                    <a:pt x="6560" y="36"/>
                    <a:pt x="6525" y="1"/>
                    <a:pt x="648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40"/>
            <p:cNvSpPr/>
            <p:nvPr/>
          </p:nvSpPr>
          <p:spPr>
            <a:xfrm>
              <a:off x="838982" y="4789581"/>
              <a:ext cx="173031" cy="345270"/>
            </a:xfrm>
            <a:custGeom>
              <a:avLst/>
              <a:gdLst/>
              <a:ahLst/>
              <a:cxnLst/>
              <a:rect l="l" t="t" r="r" b="b"/>
              <a:pathLst>
                <a:path w="3061" h="6108" extrusionOk="0">
                  <a:moveTo>
                    <a:pt x="1" y="0"/>
                  </a:moveTo>
                  <a:lnTo>
                    <a:pt x="1" y="6108"/>
                  </a:lnTo>
                  <a:lnTo>
                    <a:pt x="1525" y="4263"/>
                  </a:lnTo>
                  <a:lnTo>
                    <a:pt x="3061" y="6108"/>
                  </a:lnTo>
                  <a:lnTo>
                    <a:pt x="306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40"/>
            <p:cNvSpPr/>
            <p:nvPr/>
          </p:nvSpPr>
          <p:spPr>
            <a:xfrm>
              <a:off x="834969" y="4785511"/>
              <a:ext cx="181114" cy="353410"/>
            </a:xfrm>
            <a:custGeom>
              <a:avLst/>
              <a:gdLst/>
              <a:ahLst/>
              <a:cxnLst/>
              <a:rect l="l" t="t" r="r" b="b"/>
              <a:pathLst>
                <a:path w="3204" h="6252" extrusionOk="0">
                  <a:moveTo>
                    <a:pt x="3048" y="144"/>
                  </a:moveTo>
                  <a:lnTo>
                    <a:pt x="3048" y="5966"/>
                  </a:lnTo>
                  <a:lnTo>
                    <a:pt x="1655" y="4287"/>
                  </a:lnTo>
                  <a:cubicBezTo>
                    <a:pt x="1643" y="4275"/>
                    <a:pt x="1620" y="4263"/>
                    <a:pt x="1596" y="4263"/>
                  </a:cubicBezTo>
                  <a:cubicBezTo>
                    <a:pt x="1572" y="4263"/>
                    <a:pt x="1560" y="4275"/>
                    <a:pt x="1536" y="4287"/>
                  </a:cubicBezTo>
                  <a:lnTo>
                    <a:pt x="143" y="5966"/>
                  </a:lnTo>
                  <a:lnTo>
                    <a:pt x="143" y="144"/>
                  </a:lnTo>
                  <a:close/>
                  <a:moveTo>
                    <a:pt x="72" y="1"/>
                  </a:moveTo>
                  <a:cubicBezTo>
                    <a:pt x="24" y="1"/>
                    <a:pt x="0" y="36"/>
                    <a:pt x="0" y="72"/>
                  </a:cubicBezTo>
                  <a:lnTo>
                    <a:pt x="0" y="6180"/>
                  </a:lnTo>
                  <a:cubicBezTo>
                    <a:pt x="0" y="6204"/>
                    <a:pt x="12" y="6240"/>
                    <a:pt x="48" y="6240"/>
                  </a:cubicBezTo>
                  <a:cubicBezTo>
                    <a:pt x="58" y="6244"/>
                    <a:pt x="70" y="6247"/>
                    <a:pt x="82" y="6247"/>
                  </a:cubicBezTo>
                  <a:cubicBezTo>
                    <a:pt x="99" y="6247"/>
                    <a:pt x="117" y="6242"/>
                    <a:pt x="131" y="6228"/>
                  </a:cubicBezTo>
                  <a:lnTo>
                    <a:pt x="1596" y="4454"/>
                  </a:lnTo>
                  <a:lnTo>
                    <a:pt x="3072" y="6228"/>
                  </a:lnTo>
                  <a:cubicBezTo>
                    <a:pt x="3084" y="6240"/>
                    <a:pt x="3108" y="6251"/>
                    <a:pt x="3132" y="6251"/>
                  </a:cubicBezTo>
                  <a:cubicBezTo>
                    <a:pt x="3132" y="6251"/>
                    <a:pt x="3144" y="6251"/>
                    <a:pt x="3155" y="6240"/>
                  </a:cubicBezTo>
                  <a:cubicBezTo>
                    <a:pt x="3179" y="6240"/>
                    <a:pt x="3203" y="6204"/>
                    <a:pt x="3203" y="6180"/>
                  </a:cubicBezTo>
                  <a:lnTo>
                    <a:pt x="3203" y="72"/>
                  </a:lnTo>
                  <a:cubicBezTo>
                    <a:pt x="3203" y="36"/>
                    <a:pt x="3167" y="1"/>
                    <a:pt x="313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40"/>
            <p:cNvSpPr/>
            <p:nvPr/>
          </p:nvSpPr>
          <p:spPr>
            <a:xfrm>
              <a:off x="862554" y="4879064"/>
              <a:ext cx="8140" cy="169017"/>
            </a:xfrm>
            <a:custGeom>
              <a:avLst/>
              <a:gdLst/>
              <a:ahLst/>
              <a:cxnLst/>
              <a:rect l="l" t="t" r="r" b="b"/>
              <a:pathLst>
                <a:path w="144" h="2990" extrusionOk="0">
                  <a:moveTo>
                    <a:pt x="72" y="1"/>
                  </a:moveTo>
                  <a:cubicBezTo>
                    <a:pt x="24" y="1"/>
                    <a:pt x="0" y="36"/>
                    <a:pt x="0" y="84"/>
                  </a:cubicBezTo>
                  <a:lnTo>
                    <a:pt x="0" y="2918"/>
                  </a:lnTo>
                  <a:cubicBezTo>
                    <a:pt x="0" y="2965"/>
                    <a:pt x="24" y="2989"/>
                    <a:pt x="72" y="2989"/>
                  </a:cubicBezTo>
                  <a:cubicBezTo>
                    <a:pt x="108" y="2989"/>
                    <a:pt x="143" y="2965"/>
                    <a:pt x="143" y="2918"/>
                  </a:cubicBezTo>
                  <a:lnTo>
                    <a:pt x="143" y="84"/>
                  </a:lnTo>
                  <a:cubicBezTo>
                    <a:pt x="143" y="36"/>
                    <a:pt x="108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40"/>
            <p:cNvSpPr/>
            <p:nvPr/>
          </p:nvSpPr>
          <p:spPr>
            <a:xfrm>
              <a:off x="862554" y="4801000"/>
              <a:ext cx="92253" cy="56584"/>
            </a:xfrm>
            <a:custGeom>
              <a:avLst/>
              <a:gdLst/>
              <a:ahLst/>
              <a:cxnLst/>
              <a:rect l="l" t="t" r="r" b="b"/>
              <a:pathLst>
                <a:path w="1632" h="1001" extrusionOk="0">
                  <a:moveTo>
                    <a:pt x="72" y="1"/>
                  </a:moveTo>
                  <a:cubicBezTo>
                    <a:pt x="24" y="1"/>
                    <a:pt x="0" y="36"/>
                    <a:pt x="0" y="84"/>
                  </a:cubicBezTo>
                  <a:lnTo>
                    <a:pt x="0" y="917"/>
                  </a:lnTo>
                  <a:cubicBezTo>
                    <a:pt x="0" y="965"/>
                    <a:pt x="24" y="1001"/>
                    <a:pt x="72" y="1001"/>
                  </a:cubicBezTo>
                  <a:cubicBezTo>
                    <a:pt x="108" y="1001"/>
                    <a:pt x="143" y="965"/>
                    <a:pt x="143" y="917"/>
                  </a:cubicBezTo>
                  <a:lnTo>
                    <a:pt x="143" y="155"/>
                  </a:lnTo>
                  <a:lnTo>
                    <a:pt x="1560" y="155"/>
                  </a:lnTo>
                  <a:cubicBezTo>
                    <a:pt x="1596" y="155"/>
                    <a:pt x="1632" y="120"/>
                    <a:pt x="1632" y="84"/>
                  </a:cubicBezTo>
                  <a:cubicBezTo>
                    <a:pt x="1632" y="36"/>
                    <a:pt x="1596" y="1"/>
                    <a:pt x="156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40"/>
            <p:cNvSpPr/>
            <p:nvPr/>
          </p:nvSpPr>
          <p:spPr>
            <a:xfrm>
              <a:off x="252785" y="4238324"/>
              <a:ext cx="2033294" cy="380317"/>
            </a:xfrm>
            <a:custGeom>
              <a:avLst/>
              <a:gdLst/>
              <a:ahLst/>
              <a:cxnLst/>
              <a:rect l="l" t="t" r="r" b="b"/>
              <a:pathLst>
                <a:path w="35970" h="6728" extrusionOk="0">
                  <a:moveTo>
                    <a:pt x="3334" y="1"/>
                  </a:moveTo>
                  <a:cubicBezTo>
                    <a:pt x="1489" y="1"/>
                    <a:pt x="0" y="1489"/>
                    <a:pt x="0" y="3323"/>
                  </a:cubicBezTo>
                  <a:lnTo>
                    <a:pt x="0" y="3394"/>
                  </a:lnTo>
                  <a:cubicBezTo>
                    <a:pt x="0" y="5240"/>
                    <a:pt x="1489" y="6728"/>
                    <a:pt x="3334" y="6728"/>
                  </a:cubicBezTo>
                  <a:lnTo>
                    <a:pt x="35969" y="6728"/>
                  </a:lnTo>
                  <a:lnTo>
                    <a:pt x="35969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40"/>
            <p:cNvSpPr/>
            <p:nvPr/>
          </p:nvSpPr>
          <p:spPr>
            <a:xfrm>
              <a:off x="248714" y="4233632"/>
              <a:ext cx="2041378" cy="389079"/>
            </a:xfrm>
            <a:custGeom>
              <a:avLst/>
              <a:gdLst/>
              <a:ahLst/>
              <a:cxnLst/>
              <a:rect l="l" t="t" r="r" b="b"/>
              <a:pathLst>
                <a:path w="36113" h="6883" extrusionOk="0">
                  <a:moveTo>
                    <a:pt x="35958" y="155"/>
                  </a:moveTo>
                  <a:lnTo>
                    <a:pt x="35958" y="6739"/>
                  </a:lnTo>
                  <a:lnTo>
                    <a:pt x="3406" y="6739"/>
                  </a:lnTo>
                  <a:cubicBezTo>
                    <a:pt x="1608" y="6739"/>
                    <a:pt x="144" y="5275"/>
                    <a:pt x="144" y="3477"/>
                  </a:cubicBezTo>
                  <a:lnTo>
                    <a:pt x="144" y="3406"/>
                  </a:lnTo>
                  <a:cubicBezTo>
                    <a:pt x="144" y="1620"/>
                    <a:pt x="1608" y="155"/>
                    <a:pt x="3406" y="155"/>
                  </a:cubicBezTo>
                  <a:close/>
                  <a:moveTo>
                    <a:pt x="3406" y="1"/>
                  </a:moveTo>
                  <a:cubicBezTo>
                    <a:pt x="1525" y="1"/>
                    <a:pt x="1" y="1536"/>
                    <a:pt x="1" y="3406"/>
                  </a:cubicBezTo>
                  <a:lnTo>
                    <a:pt x="1" y="3477"/>
                  </a:lnTo>
                  <a:cubicBezTo>
                    <a:pt x="1" y="5358"/>
                    <a:pt x="1525" y="6882"/>
                    <a:pt x="3406" y="6882"/>
                  </a:cubicBezTo>
                  <a:lnTo>
                    <a:pt x="36041" y="6882"/>
                  </a:lnTo>
                  <a:cubicBezTo>
                    <a:pt x="36077" y="6882"/>
                    <a:pt x="36113" y="6847"/>
                    <a:pt x="36113" y="6811"/>
                  </a:cubicBezTo>
                  <a:lnTo>
                    <a:pt x="36113" y="84"/>
                  </a:lnTo>
                  <a:cubicBezTo>
                    <a:pt x="36113" y="36"/>
                    <a:pt x="36077" y="1"/>
                    <a:pt x="36041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40"/>
            <p:cNvSpPr/>
            <p:nvPr/>
          </p:nvSpPr>
          <p:spPr>
            <a:xfrm>
              <a:off x="211745" y="4201355"/>
              <a:ext cx="2105932" cy="454312"/>
            </a:xfrm>
            <a:custGeom>
              <a:avLst/>
              <a:gdLst/>
              <a:ahLst/>
              <a:cxnLst/>
              <a:rect l="l" t="t" r="r" b="b"/>
              <a:pathLst>
                <a:path w="37255" h="8037" extrusionOk="0">
                  <a:moveTo>
                    <a:pt x="4024" y="0"/>
                  </a:moveTo>
                  <a:cubicBezTo>
                    <a:pt x="1798" y="0"/>
                    <a:pt x="0" y="1798"/>
                    <a:pt x="0" y="4012"/>
                  </a:cubicBezTo>
                  <a:cubicBezTo>
                    <a:pt x="0" y="6239"/>
                    <a:pt x="1810" y="8037"/>
                    <a:pt x="4024" y="8037"/>
                  </a:cubicBezTo>
                  <a:lnTo>
                    <a:pt x="37255" y="8037"/>
                  </a:lnTo>
                  <a:lnTo>
                    <a:pt x="37255" y="7382"/>
                  </a:lnTo>
                  <a:lnTo>
                    <a:pt x="4060" y="7382"/>
                  </a:lnTo>
                  <a:cubicBezTo>
                    <a:pt x="2215" y="7382"/>
                    <a:pt x="726" y="5882"/>
                    <a:pt x="726" y="4048"/>
                  </a:cubicBezTo>
                  <a:lnTo>
                    <a:pt x="726" y="3977"/>
                  </a:lnTo>
                  <a:cubicBezTo>
                    <a:pt x="726" y="2143"/>
                    <a:pt x="2215" y="655"/>
                    <a:pt x="4060" y="655"/>
                  </a:cubicBezTo>
                  <a:lnTo>
                    <a:pt x="37255" y="655"/>
                  </a:lnTo>
                  <a:lnTo>
                    <a:pt x="3725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40"/>
            <p:cNvSpPr/>
            <p:nvPr/>
          </p:nvSpPr>
          <p:spPr>
            <a:xfrm>
              <a:off x="207675" y="4196607"/>
              <a:ext cx="2114072" cy="463130"/>
            </a:xfrm>
            <a:custGeom>
              <a:avLst/>
              <a:gdLst/>
              <a:ahLst/>
              <a:cxnLst/>
              <a:rect l="l" t="t" r="r" b="b"/>
              <a:pathLst>
                <a:path w="37399" h="8193" extrusionOk="0">
                  <a:moveTo>
                    <a:pt x="37255" y="156"/>
                  </a:moveTo>
                  <a:lnTo>
                    <a:pt x="37255" y="656"/>
                  </a:lnTo>
                  <a:lnTo>
                    <a:pt x="4132" y="656"/>
                  </a:lnTo>
                  <a:cubicBezTo>
                    <a:pt x="2251" y="656"/>
                    <a:pt x="727" y="2191"/>
                    <a:pt x="727" y="4061"/>
                  </a:cubicBezTo>
                  <a:lnTo>
                    <a:pt x="727" y="4132"/>
                  </a:lnTo>
                  <a:cubicBezTo>
                    <a:pt x="727" y="6013"/>
                    <a:pt x="2251" y="7537"/>
                    <a:pt x="4132" y="7537"/>
                  </a:cubicBezTo>
                  <a:lnTo>
                    <a:pt x="37255" y="7537"/>
                  </a:lnTo>
                  <a:lnTo>
                    <a:pt x="37255" y="8037"/>
                  </a:lnTo>
                  <a:lnTo>
                    <a:pt x="4096" y="8037"/>
                  </a:lnTo>
                  <a:cubicBezTo>
                    <a:pt x="1918" y="8037"/>
                    <a:pt x="155" y="6275"/>
                    <a:pt x="155" y="4096"/>
                  </a:cubicBezTo>
                  <a:cubicBezTo>
                    <a:pt x="155" y="1930"/>
                    <a:pt x="1918" y="156"/>
                    <a:pt x="4096" y="156"/>
                  </a:cubicBezTo>
                  <a:close/>
                  <a:moveTo>
                    <a:pt x="4096" y="1"/>
                  </a:moveTo>
                  <a:cubicBezTo>
                    <a:pt x="1834" y="1"/>
                    <a:pt x="1" y="1846"/>
                    <a:pt x="1" y="4096"/>
                  </a:cubicBezTo>
                  <a:cubicBezTo>
                    <a:pt x="1" y="6359"/>
                    <a:pt x="1834" y="8192"/>
                    <a:pt x="4096" y="8192"/>
                  </a:cubicBezTo>
                  <a:lnTo>
                    <a:pt x="37327" y="8192"/>
                  </a:lnTo>
                  <a:cubicBezTo>
                    <a:pt x="37362" y="8192"/>
                    <a:pt x="37398" y="8156"/>
                    <a:pt x="37398" y="8121"/>
                  </a:cubicBezTo>
                  <a:lnTo>
                    <a:pt x="37398" y="7466"/>
                  </a:lnTo>
                  <a:cubicBezTo>
                    <a:pt x="37398" y="7418"/>
                    <a:pt x="37362" y="7383"/>
                    <a:pt x="37327" y="7383"/>
                  </a:cubicBezTo>
                  <a:lnTo>
                    <a:pt x="4132" y="7383"/>
                  </a:lnTo>
                  <a:cubicBezTo>
                    <a:pt x="2334" y="7383"/>
                    <a:pt x="870" y="5930"/>
                    <a:pt x="870" y="4132"/>
                  </a:cubicBezTo>
                  <a:lnTo>
                    <a:pt x="870" y="4061"/>
                  </a:lnTo>
                  <a:cubicBezTo>
                    <a:pt x="870" y="2275"/>
                    <a:pt x="2334" y="810"/>
                    <a:pt x="4132" y="810"/>
                  </a:cubicBezTo>
                  <a:lnTo>
                    <a:pt x="37327" y="810"/>
                  </a:lnTo>
                  <a:cubicBezTo>
                    <a:pt x="37362" y="810"/>
                    <a:pt x="37398" y="775"/>
                    <a:pt x="37398" y="739"/>
                  </a:cubicBezTo>
                  <a:lnTo>
                    <a:pt x="37398" y="84"/>
                  </a:lnTo>
                  <a:cubicBezTo>
                    <a:pt x="37398" y="36"/>
                    <a:pt x="37362" y="1"/>
                    <a:pt x="37327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40"/>
            <p:cNvSpPr/>
            <p:nvPr/>
          </p:nvSpPr>
          <p:spPr>
            <a:xfrm>
              <a:off x="1348471" y="4618585"/>
              <a:ext cx="969221" cy="37082"/>
            </a:xfrm>
            <a:custGeom>
              <a:avLst/>
              <a:gdLst/>
              <a:ahLst/>
              <a:cxnLst/>
              <a:rect l="l" t="t" r="r" b="b"/>
              <a:pathLst>
                <a:path w="17146" h="656" extrusionOk="0">
                  <a:moveTo>
                    <a:pt x="394" y="1"/>
                  </a:moveTo>
                  <a:lnTo>
                    <a:pt x="1" y="656"/>
                  </a:lnTo>
                  <a:lnTo>
                    <a:pt x="17146" y="656"/>
                  </a:lnTo>
                  <a:lnTo>
                    <a:pt x="17146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40"/>
            <p:cNvSpPr/>
            <p:nvPr/>
          </p:nvSpPr>
          <p:spPr>
            <a:xfrm>
              <a:off x="1343779" y="4614572"/>
              <a:ext cx="977982" cy="45165"/>
            </a:xfrm>
            <a:custGeom>
              <a:avLst/>
              <a:gdLst/>
              <a:ahLst/>
              <a:cxnLst/>
              <a:rect l="l" t="t" r="r" b="b"/>
              <a:pathLst>
                <a:path w="17301" h="799" extrusionOk="0">
                  <a:moveTo>
                    <a:pt x="17157" y="143"/>
                  </a:moveTo>
                  <a:lnTo>
                    <a:pt x="17157" y="643"/>
                  </a:lnTo>
                  <a:lnTo>
                    <a:pt x="215" y="643"/>
                  </a:lnTo>
                  <a:lnTo>
                    <a:pt x="524" y="143"/>
                  </a:lnTo>
                  <a:close/>
                  <a:moveTo>
                    <a:pt x="477" y="0"/>
                  </a:moveTo>
                  <a:cubicBezTo>
                    <a:pt x="453" y="0"/>
                    <a:pt x="429" y="12"/>
                    <a:pt x="417" y="36"/>
                  </a:cubicBezTo>
                  <a:lnTo>
                    <a:pt x="12" y="679"/>
                  </a:lnTo>
                  <a:cubicBezTo>
                    <a:pt x="0" y="703"/>
                    <a:pt x="0" y="739"/>
                    <a:pt x="12" y="762"/>
                  </a:cubicBezTo>
                  <a:cubicBezTo>
                    <a:pt x="24" y="786"/>
                    <a:pt x="48" y="798"/>
                    <a:pt x="84" y="798"/>
                  </a:cubicBezTo>
                  <a:lnTo>
                    <a:pt x="17229" y="798"/>
                  </a:lnTo>
                  <a:cubicBezTo>
                    <a:pt x="17264" y="798"/>
                    <a:pt x="17300" y="762"/>
                    <a:pt x="17300" y="727"/>
                  </a:cubicBezTo>
                  <a:lnTo>
                    <a:pt x="17300" y="72"/>
                  </a:lnTo>
                  <a:cubicBezTo>
                    <a:pt x="17300" y="24"/>
                    <a:pt x="17264" y="0"/>
                    <a:pt x="1722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40"/>
            <p:cNvSpPr/>
            <p:nvPr/>
          </p:nvSpPr>
          <p:spPr>
            <a:xfrm>
              <a:off x="1602226" y="4201355"/>
              <a:ext cx="715469" cy="37026"/>
            </a:xfrm>
            <a:custGeom>
              <a:avLst/>
              <a:gdLst/>
              <a:ahLst/>
              <a:cxnLst/>
              <a:rect l="l" t="t" r="r" b="b"/>
              <a:pathLst>
                <a:path w="12657" h="655" extrusionOk="0">
                  <a:moveTo>
                    <a:pt x="405" y="0"/>
                  </a:moveTo>
                  <a:lnTo>
                    <a:pt x="0" y="655"/>
                  </a:lnTo>
                  <a:lnTo>
                    <a:pt x="12657" y="655"/>
                  </a:lnTo>
                  <a:lnTo>
                    <a:pt x="12657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40"/>
            <p:cNvSpPr/>
            <p:nvPr/>
          </p:nvSpPr>
          <p:spPr>
            <a:xfrm>
              <a:off x="1598156" y="4197285"/>
              <a:ext cx="723609" cy="45165"/>
            </a:xfrm>
            <a:custGeom>
              <a:avLst/>
              <a:gdLst/>
              <a:ahLst/>
              <a:cxnLst/>
              <a:rect l="l" t="t" r="r" b="b"/>
              <a:pathLst>
                <a:path w="12801" h="799" extrusionOk="0">
                  <a:moveTo>
                    <a:pt x="12657" y="144"/>
                  </a:moveTo>
                  <a:lnTo>
                    <a:pt x="12657" y="644"/>
                  </a:lnTo>
                  <a:lnTo>
                    <a:pt x="215" y="644"/>
                  </a:lnTo>
                  <a:lnTo>
                    <a:pt x="513" y="144"/>
                  </a:lnTo>
                  <a:close/>
                  <a:moveTo>
                    <a:pt x="477" y="1"/>
                  </a:moveTo>
                  <a:cubicBezTo>
                    <a:pt x="442" y="1"/>
                    <a:pt x="418" y="13"/>
                    <a:pt x="406" y="36"/>
                  </a:cubicBezTo>
                  <a:lnTo>
                    <a:pt x="13" y="691"/>
                  </a:lnTo>
                  <a:cubicBezTo>
                    <a:pt x="1" y="703"/>
                    <a:pt x="1" y="739"/>
                    <a:pt x="13" y="763"/>
                  </a:cubicBezTo>
                  <a:cubicBezTo>
                    <a:pt x="25" y="786"/>
                    <a:pt x="49" y="798"/>
                    <a:pt x="72" y="798"/>
                  </a:cubicBezTo>
                  <a:lnTo>
                    <a:pt x="12729" y="798"/>
                  </a:lnTo>
                  <a:cubicBezTo>
                    <a:pt x="12764" y="798"/>
                    <a:pt x="12800" y="763"/>
                    <a:pt x="12800" y="727"/>
                  </a:cubicBezTo>
                  <a:lnTo>
                    <a:pt x="12800" y="72"/>
                  </a:lnTo>
                  <a:cubicBezTo>
                    <a:pt x="12800" y="24"/>
                    <a:pt x="12764" y="1"/>
                    <a:pt x="1272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40"/>
            <p:cNvSpPr/>
            <p:nvPr/>
          </p:nvSpPr>
          <p:spPr>
            <a:xfrm>
              <a:off x="1366673" y="4315089"/>
              <a:ext cx="465787" cy="8762"/>
            </a:xfrm>
            <a:custGeom>
              <a:avLst/>
              <a:gdLst/>
              <a:ahLst/>
              <a:cxnLst/>
              <a:rect l="l" t="t" r="r" b="b"/>
              <a:pathLst>
                <a:path w="8240" h="155" extrusionOk="0">
                  <a:moveTo>
                    <a:pt x="72" y="0"/>
                  </a:moveTo>
                  <a:cubicBezTo>
                    <a:pt x="36" y="0"/>
                    <a:pt x="0" y="36"/>
                    <a:pt x="0" y="72"/>
                  </a:cubicBezTo>
                  <a:cubicBezTo>
                    <a:pt x="0" y="119"/>
                    <a:pt x="36" y="155"/>
                    <a:pt x="72" y="155"/>
                  </a:cubicBezTo>
                  <a:lnTo>
                    <a:pt x="8168" y="155"/>
                  </a:lnTo>
                  <a:cubicBezTo>
                    <a:pt x="8204" y="155"/>
                    <a:pt x="8239" y="119"/>
                    <a:pt x="8239" y="72"/>
                  </a:cubicBezTo>
                  <a:cubicBezTo>
                    <a:pt x="8239" y="36"/>
                    <a:pt x="8204" y="0"/>
                    <a:pt x="816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40"/>
            <p:cNvSpPr/>
            <p:nvPr/>
          </p:nvSpPr>
          <p:spPr>
            <a:xfrm>
              <a:off x="681495" y="4315089"/>
              <a:ext cx="566745" cy="8762"/>
            </a:xfrm>
            <a:custGeom>
              <a:avLst/>
              <a:gdLst/>
              <a:ahLst/>
              <a:cxnLst/>
              <a:rect l="l" t="t" r="r" b="b"/>
              <a:pathLst>
                <a:path w="10026" h="155" extrusionOk="0">
                  <a:moveTo>
                    <a:pt x="72" y="0"/>
                  </a:moveTo>
                  <a:cubicBezTo>
                    <a:pt x="36" y="0"/>
                    <a:pt x="1" y="36"/>
                    <a:pt x="1" y="72"/>
                  </a:cubicBezTo>
                  <a:cubicBezTo>
                    <a:pt x="1" y="119"/>
                    <a:pt x="36" y="155"/>
                    <a:pt x="72" y="155"/>
                  </a:cubicBezTo>
                  <a:lnTo>
                    <a:pt x="9942" y="155"/>
                  </a:lnTo>
                  <a:cubicBezTo>
                    <a:pt x="9990" y="155"/>
                    <a:pt x="10026" y="119"/>
                    <a:pt x="10026" y="72"/>
                  </a:cubicBezTo>
                  <a:cubicBezTo>
                    <a:pt x="10026" y="36"/>
                    <a:pt x="9990" y="0"/>
                    <a:pt x="994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40"/>
            <p:cNvSpPr/>
            <p:nvPr/>
          </p:nvSpPr>
          <p:spPr>
            <a:xfrm>
              <a:off x="1101499" y="4453694"/>
              <a:ext cx="712755" cy="8818"/>
            </a:xfrm>
            <a:custGeom>
              <a:avLst/>
              <a:gdLst/>
              <a:ahLst/>
              <a:cxnLst/>
              <a:rect l="l" t="t" r="r" b="b"/>
              <a:pathLst>
                <a:path w="12609" h="156" extrusionOk="0">
                  <a:moveTo>
                    <a:pt x="72" y="1"/>
                  </a:moveTo>
                  <a:cubicBezTo>
                    <a:pt x="24" y="1"/>
                    <a:pt x="0" y="37"/>
                    <a:pt x="0" y="84"/>
                  </a:cubicBezTo>
                  <a:cubicBezTo>
                    <a:pt x="0" y="120"/>
                    <a:pt x="24" y="156"/>
                    <a:pt x="72" y="156"/>
                  </a:cubicBezTo>
                  <a:lnTo>
                    <a:pt x="12537" y="156"/>
                  </a:lnTo>
                  <a:cubicBezTo>
                    <a:pt x="12573" y="156"/>
                    <a:pt x="12609" y="120"/>
                    <a:pt x="12609" y="84"/>
                  </a:cubicBezTo>
                  <a:cubicBezTo>
                    <a:pt x="12609" y="37"/>
                    <a:pt x="12573" y="1"/>
                    <a:pt x="12537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40"/>
            <p:cNvSpPr/>
            <p:nvPr/>
          </p:nvSpPr>
          <p:spPr>
            <a:xfrm>
              <a:off x="427796" y="4453694"/>
              <a:ext cx="565388" cy="8818"/>
            </a:xfrm>
            <a:custGeom>
              <a:avLst/>
              <a:gdLst/>
              <a:ahLst/>
              <a:cxnLst/>
              <a:rect l="l" t="t" r="r" b="b"/>
              <a:pathLst>
                <a:path w="10002" h="156" extrusionOk="0">
                  <a:moveTo>
                    <a:pt x="83" y="1"/>
                  </a:moveTo>
                  <a:cubicBezTo>
                    <a:pt x="36" y="1"/>
                    <a:pt x="0" y="37"/>
                    <a:pt x="0" y="84"/>
                  </a:cubicBezTo>
                  <a:cubicBezTo>
                    <a:pt x="0" y="120"/>
                    <a:pt x="36" y="156"/>
                    <a:pt x="83" y="156"/>
                  </a:cubicBezTo>
                  <a:lnTo>
                    <a:pt x="9918" y="156"/>
                  </a:lnTo>
                  <a:cubicBezTo>
                    <a:pt x="9966" y="156"/>
                    <a:pt x="10001" y="120"/>
                    <a:pt x="10001" y="84"/>
                  </a:cubicBezTo>
                  <a:cubicBezTo>
                    <a:pt x="10001" y="37"/>
                    <a:pt x="9966" y="1"/>
                    <a:pt x="9918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40"/>
            <p:cNvSpPr/>
            <p:nvPr/>
          </p:nvSpPr>
          <p:spPr>
            <a:xfrm>
              <a:off x="1038866" y="4531137"/>
              <a:ext cx="706085" cy="8762"/>
            </a:xfrm>
            <a:custGeom>
              <a:avLst/>
              <a:gdLst/>
              <a:ahLst/>
              <a:cxnLst/>
              <a:rect l="l" t="t" r="r" b="b"/>
              <a:pathLst>
                <a:path w="12491" h="155" extrusionOk="0">
                  <a:moveTo>
                    <a:pt x="72" y="0"/>
                  </a:moveTo>
                  <a:cubicBezTo>
                    <a:pt x="37" y="0"/>
                    <a:pt x="1" y="36"/>
                    <a:pt x="1" y="72"/>
                  </a:cubicBezTo>
                  <a:cubicBezTo>
                    <a:pt x="1" y="119"/>
                    <a:pt x="37" y="155"/>
                    <a:pt x="72" y="155"/>
                  </a:cubicBezTo>
                  <a:lnTo>
                    <a:pt x="12419" y="155"/>
                  </a:lnTo>
                  <a:cubicBezTo>
                    <a:pt x="12455" y="155"/>
                    <a:pt x="12491" y="119"/>
                    <a:pt x="12491" y="72"/>
                  </a:cubicBezTo>
                  <a:cubicBezTo>
                    <a:pt x="12491" y="36"/>
                    <a:pt x="12467" y="0"/>
                    <a:pt x="1241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40"/>
            <p:cNvSpPr/>
            <p:nvPr/>
          </p:nvSpPr>
          <p:spPr>
            <a:xfrm>
              <a:off x="568438" y="4387783"/>
              <a:ext cx="168282" cy="444928"/>
            </a:xfrm>
            <a:custGeom>
              <a:avLst/>
              <a:gdLst/>
              <a:ahLst/>
              <a:cxnLst/>
              <a:rect l="l" t="t" r="r" b="b"/>
              <a:pathLst>
                <a:path w="2977" h="7871" extrusionOk="0">
                  <a:moveTo>
                    <a:pt x="0" y="0"/>
                  </a:moveTo>
                  <a:lnTo>
                    <a:pt x="0" y="7870"/>
                  </a:lnTo>
                  <a:lnTo>
                    <a:pt x="1489" y="6025"/>
                  </a:lnTo>
                  <a:lnTo>
                    <a:pt x="2977" y="7870"/>
                  </a:lnTo>
                  <a:lnTo>
                    <a:pt x="2977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40"/>
            <p:cNvSpPr/>
            <p:nvPr/>
          </p:nvSpPr>
          <p:spPr>
            <a:xfrm>
              <a:off x="564368" y="4383713"/>
              <a:ext cx="176422" cy="453011"/>
            </a:xfrm>
            <a:custGeom>
              <a:avLst/>
              <a:gdLst/>
              <a:ahLst/>
              <a:cxnLst/>
              <a:rect l="l" t="t" r="r" b="b"/>
              <a:pathLst>
                <a:path w="3121" h="8014" extrusionOk="0">
                  <a:moveTo>
                    <a:pt x="2978" y="144"/>
                  </a:moveTo>
                  <a:lnTo>
                    <a:pt x="2978" y="7728"/>
                  </a:lnTo>
                  <a:lnTo>
                    <a:pt x="1620" y="6049"/>
                  </a:lnTo>
                  <a:cubicBezTo>
                    <a:pt x="1608" y="6037"/>
                    <a:pt x="1585" y="6025"/>
                    <a:pt x="1561" y="6025"/>
                  </a:cubicBezTo>
                  <a:cubicBezTo>
                    <a:pt x="1537" y="6025"/>
                    <a:pt x="1513" y="6037"/>
                    <a:pt x="1501" y="6049"/>
                  </a:cubicBezTo>
                  <a:lnTo>
                    <a:pt x="144" y="7728"/>
                  </a:lnTo>
                  <a:lnTo>
                    <a:pt x="144" y="144"/>
                  </a:lnTo>
                  <a:close/>
                  <a:moveTo>
                    <a:pt x="72" y="1"/>
                  </a:moveTo>
                  <a:cubicBezTo>
                    <a:pt x="25" y="1"/>
                    <a:pt x="1" y="36"/>
                    <a:pt x="1" y="72"/>
                  </a:cubicBezTo>
                  <a:lnTo>
                    <a:pt x="1" y="7942"/>
                  </a:lnTo>
                  <a:cubicBezTo>
                    <a:pt x="1" y="7966"/>
                    <a:pt x="13" y="8002"/>
                    <a:pt x="49" y="8014"/>
                  </a:cubicBezTo>
                  <a:cubicBezTo>
                    <a:pt x="72" y="8014"/>
                    <a:pt x="108" y="8014"/>
                    <a:pt x="132" y="7990"/>
                  </a:cubicBezTo>
                  <a:lnTo>
                    <a:pt x="1561" y="6216"/>
                  </a:lnTo>
                  <a:lnTo>
                    <a:pt x="2989" y="7990"/>
                  </a:lnTo>
                  <a:cubicBezTo>
                    <a:pt x="3013" y="8002"/>
                    <a:pt x="3025" y="8014"/>
                    <a:pt x="3049" y="8014"/>
                  </a:cubicBezTo>
                  <a:lnTo>
                    <a:pt x="3073" y="8014"/>
                  </a:lnTo>
                  <a:cubicBezTo>
                    <a:pt x="3109" y="8002"/>
                    <a:pt x="3120" y="7966"/>
                    <a:pt x="3120" y="7942"/>
                  </a:cubicBezTo>
                  <a:lnTo>
                    <a:pt x="3120" y="72"/>
                  </a:lnTo>
                  <a:cubicBezTo>
                    <a:pt x="3120" y="36"/>
                    <a:pt x="3097" y="1"/>
                    <a:pt x="304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40"/>
            <p:cNvSpPr/>
            <p:nvPr/>
          </p:nvSpPr>
          <p:spPr>
            <a:xfrm>
              <a:off x="706423" y="4636109"/>
              <a:ext cx="8140" cy="61276"/>
            </a:xfrm>
            <a:custGeom>
              <a:avLst/>
              <a:gdLst/>
              <a:ahLst/>
              <a:cxnLst/>
              <a:rect l="l" t="t" r="r" b="b"/>
              <a:pathLst>
                <a:path w="144" h="1084" extrusionOk="0">
                  <a:moveTo>
                    <a:pt x="72" y="0"/>
                  </a:moveTo>
                  <a:cubicBezTo>
                    <a:pt x="36" y="0"/>
                    <a:pt x="0" y="36"/>
                    <a:pt x="0" y="84"/>
                  </a:cubicBezTo>
                  <a:lnTo>
                    <a:pt x="0" y="1013"/>
                  </a:lnTo>
                  <a:cubicBezTo>
                    <a:pt x="0" y="1060"/>
                    <a:pt x="36" y="1084"/>
                    <a:pt x="72" y="1084"/>
                  </a:cubicBezTo>
                  <a:cubicBezTo>
                    <a:pt x="119" y="1084"/>
                    <a:pt x="143" y="1060"/>
                    <a:pt x="143" y="1013"/>
                  </a:cubicBezTo>
                  <a:lnTo>
                    <a:pt x="143" y="84"/>
                  </a:lnTo>
                  <a:cubicBezTo>
                    <a:pt x="143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40"/>
            <p:cNvSpPr/>
            <p:nvPr/>
          </p:nvSpPr>
          <p:spPr>
            <a:xfrm>
              <a:off x="633728" y="4402593"/>
              <a:ext cx="80834" cy="212035"/>
            </a:xfrm>
            <a:custGeom>
              <a:avLst/>
              <a:gdLst/>
              <a:ahLst/>
              <a:cxnLst/>
              <a:rect l="l" t="t" r="r" b="b"/>
              <a:pathLst>
                <a:path w="1430" h="3751" extrusionOk="0">
                  <a:moveTo>
                    <a:pt x="72" y="0"/>
                  </a:moveTo>
                  <a:cubicBezTo>
                    <a:pt x="24" y="0"/>
                    <a:pt x="0" y="36"/>
                    <a:pt x="0" y="83"/>
                  </a:cubicBezTo>
                  <a:cubicBezTo>
                    <a:pt x="0" y="119"/>
                    <a:pt x="24" y="155"/>
                    <a:pt x="72" y="155"/>
                  </a:cubicBezTo>
                  <a:lnTo>
                    <a:pt x="1286" y="155"/>
                  </a:lnTo>
                  <a:lnTo>
                    <a:pt x="1286" y="3667"/>
                  </a:lnTo>
                  <a:cubicBezTo>
                    <a:pt x="1286" y="3715"/>
                    <a:pt x="1322" y="3750"/>
                    <a:pt x="1358" y="3750"/>
                  </a:cubicBezTo>
                  <a:cubicBezTo>
                    <a:pt x="1405" y="3750"/>
                    <a:pt x="1429" y="3715"/>
                    <a:pt x="1429" y="3667"/>
                  </a:cubicBezTo>
                  <a:lnTo>
                    <a:pt x="1429" y="83"/>
                  </a:lnTo>
                  <a:cubicBezTo>
                    <a:pt x="1429" y="36"/>
                    <a:pt x="1405" y="0"/>
                    <a:pt x="135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2" name="Google Shape;743;p29">
            <a:extLst>
              <a:ext uri="{FF2B5EF4-FFF2-40B4-BE49-F238E27FC236}">
                <a16:creationId xmlns:a16="http://schemas.microsoft.com/office/drawing/2014/main" id="{05AA4FBC-935A-2C41-9458-6C0970A5F74B}"/>
              </a:ext>
            </a:extLst>
          </p:cNvPr>
          <p:cNvSpPr txBox="1">
            <a:spLocks/>
          </p:cNvSpPr>
          <p:nvPr/>
        </p:nvSpPr>
        <p:spPr>
          <a:xfrm>
            <a:off x="725980" y="1006770"/>
            <a:ext cx="7733400" cy="32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loo 2"/>
              <a:buNone/>
              <a:defRPr sz="16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2400" dirty="0"/>
              <a:t>Thus, it answers a different question than PCA</a:t>
            </a:r>
          </a:p>
          <a:p>
            <a:pPr algn="l">
              <a:lnSpc>
                <a:spcPct val="150000"/>
              </a:lnSpc>
            </a:pPr>
            <a:endParaRPr lang="en-US" sz="2400" dirty="0"/>
          </a:p>
          <a:p>
            <a:pPr algn="l">
              <a:lnSpc>
                <a:spcPct val="150000"/>
              </a:lnSpc>
            </a:pPr>
            <a:r>
              <a:rPr lang="en-US" sz="2400" dirty="0"/>
              <a:t>Whereas PCA answers the question how can you represent your data with new dimensions, ICA asks what sources make up your complex signal</a:t>
            </a:r>
          </a:p>
        </p:txBody>
      </p:sp>
    </p:spTree>
    <p:extLst>
      <p:ext uri="{BB962C8B-B14F-4D97-AF65-F5344CB8AC3E}">
        <p14:creationId xmlns:p14="http://schemas.microsoft.com/office/powerpoint/2010/main" val="996283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p40"/>
          <p:cNvSpPr txBox="1">
            <a:spLocks noGrp="1"/>
          </p:cNvSpPr>
          <p:nvPr>
            <p:ph type="title"/>
          </p:nvPr>
        </p:nvSpPr>
        <p:spPr>
          <a:xfrm>
            <a:off x="697475" y="586657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Independent Component Analysis </a:t>
            </a:r>
            <a:endParaRPr dirty="0"/>
          </a:p>
        </p:txBody>
      </p:sp>
      <p:sp>
        <p:nvSpPr>
          <p:cNvPr id="1017" name="Google Shape;1017;p40"/>
          <p:cNvSpPr/>
          <p:nvPr/>
        </p:nvSpPr>
        <p:spPr>
          <a:xfrm>
            <a:off x="580199" y="4349850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4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8" name="Google Shape;1018;p40"/>
          <p:cNvSpPr/>
          <p:nvPr/>
        </p:nvSpPr>
        <p:spPr>
          <a:xfrm>
            <a:off x="874403" y="4760577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9" name="Google Shape;1019;p40"/>
          <p:cNvSpPr/>
          <p:nvPr/>
        </p:nvSpPr>
        <p:spPr>
          <a:xfrm>
            <a:off x="0" y="3098284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0" name="Google Shape;1020;p40"/>
          <p:cNvSpPr/>
          <p:nvPr/>
        </p:nvSpPr>
        <p:spPr>
          <a:xfrm>
            <a:off x="94422" y="3794906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021" name="Google Shape;1021;p40"/>
          <p:cNvGrpSpPr/>
          <p:nvPr/>
        </p:nvGrpSpPr>
        <p:grpSpPr>
          <a:xfrm>
            <a:off x="6721786" y="4096495"/>
            <a:ext cx="2348965" cy="1047005"/>
            <a:chOff x="207675" y="4196607"/>
            <a:chExt cx="2114090" cy="942314"/>
          </a:xfrm>
        </p:grpSpPr>
        <p:sp>
          <p:nvSpPr>
            <p:cNvPr id="1022" name="Google Shape;1022;p40"/>
            <p:cNvSpPr/>
            <p:nvPr/>
          </p:nvSpPr>
          <p:spPr>
            <a:xfrm>
              <a:off x="252785" y="4693315"/>
              <a:ext cx="2033294" cy="380317"/>
            </a:xfrm>
            <a:custGeom>
              <a:avLst/>
              <a:gdLst/>
              <a:ahLst/>
              <a:cxnLst/>
              <a:rect l="l" t="t" r="r" b="b"/>
              <a:pathLst>
                <a:path w="35970" h="6728" extrusionOk="0">
                  <a:moveTo>
                    <a:pt x="3334" y="1"/>
                  </a:moveTo>
                  <a:cubicBezTo>
                    <a:pt x="1489" y="1"/>
                    <a:pt x="0" y="1489"/>
                    <a:pt x="0" y="3334"/>
                  </a:cubicBezTo>
                  <a:lnTo>
                    <a:pt x="0" y="3406"/>
                  </a:lnTo>
                  <a:cubicBezTo>
                    <a:pt x="0" y="5239"/>
                    <a:pt x="1489" y="6728"/>
                    <a:pt x="3334" y="6728"/>
                  </a:cubicBezTo>
                  <a:lnTo>
                    <a:pt x="35969" y="6728"/>
                  </a:lnTo>
                  <a:lnTo>
                    <a:pt x="35969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40"/>
            <p:cNvSpPr/>
            <p:nvPr/>
          </p:nvSpPr>
          <p:spPr>
            <a:xfrm>
              <a:off x="248714" y="4689301"/>
              <a:ext cx="2041378" cy="389022"/>
            </a:xfrm>
            <a:custGeom>
              <a:avLst/>
              <a:gdLst/>
              <a:ahLst/>
              <a:cxnLst/>
              <a:rect l="l" t="t" r="r" b="b"/>
              <a:pathLst>
                <a:path w="36113" h="6882" extrusionOk="0">
                  <a:moveTo>
                    <a:pt x="35958" y="143"/>
                  </a:moveTo>
                  <a:lnTo>
                    <a:pt x="35958" y="6727"/>
                  </a:lnTo>
                  <a:lnTo>
                    <a:pt x="3406" y="6727"/>
                  </a:lnTo>
                  <a:cubicBezTo>
                    <a:pt x="1608" y="6727"/>
                    <a:pt x="144" y="5263"/>
                    <a:pt x="144" y="3477"/>
                  </a:cubicBezTo>
                  <a:lnTo>
                    <a:pt x="144" y="3405"/>
                  </a:lnTo>
                  <a:cubicBezTo>
                    <a:pt x="144" y="1607"/>
                    <a:pt x="1608" y="143"/>
                    <a:pt x="3406" y="143"/>
                  </a:cubicBezTo>
                  <a:close/>
                  <a:moveTo>
                    <a:pt x="3406" y="0"/>
                  </a:moveTo>
                  <a:cubicBezTo>
                    <a:pt x="1525" y="0"/>
                    <a:pt x="1" y="1524"/>
                    <a:pt x="1" y="3405"/>
                  </a:cubicBezTo>
                  <a:lnTo>
                    <a:pt x="1" y="3477"/>
                  </a:lnTo>
                  <a:cubicBezTo>
                    <a:pt x="1" y="5346"/>
                    <a:pt x="1525" y="6882"/>
                    <a:pt x="3406" y="6882"/>
                  </a:cubicBezTo>
                  <a:lnTo>
                    <a:pt x="36041" y="6882"/>
                  </a:lnTo>
                  <a:cubicBezTo>
                    <a:pt x="36077" y="6882"/>
                    <a:pt x="36113" y="6846"/>
                    <a:pt x="36113" y="6799"/>
                  </a:cubicBezTo>
                  <a:lnTo>
                    <a:pt x="36113" y="72"/>
                  </a:lnTo>
                  <a:cubicBezTo>
                    <a:pt x="36113" y="36"/>
                    <a:pt x="36077" y="0"/>
                    <a:pt x="36041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40"/>
            <p:cNvSpPr/>
            <p:nvPr/>
          </p:nvSpPr>
          <p:spPr>
            <a:xfrm>
              <a:off x="211745" y="4656289"/>
              <a:ext cx="2105932" cy="454368"/>
            </a:xfrm>
            <a:custGeom>
              <a:avLst/>
              <a:gdLst/>
              <a:ahLst/>
              <a:cxnLst/>
              <a:rect l="l" t="t" r="r" b="b"/>
              <a:pathLst>
                <a:path w="37255" h="8038" extrusionOk="0">
                  <a:moveTo>
                    <a:pt x="4024" y="1"/>
                  </a:moveTo>
                  <a:cubicBezTo>
                    <a:pt x="1798" y="1"/>
                    <a:pt x="0" y="1799"/>
                    <a:pt x="0" y="4025"/>
                  </a:cubicBezTo>
                  <a:cubicBezTo>
                    <a:pt x="0" y="6240"/>
                    <a:pt x="1810" y="8037"/>
                    <a:pt x="4024" y="8037"/>
                  </a:cubicBezTo>
                  <a:lnTo>
                    <a:pt x="37255" y="8037"/>
                  </a:lnTo>
                  <a:lnTo>
                    <a:pt x="37255" y="7383"/>
                  </a:lnTo>
                  <a:lnTo>
                    <a:pt x="4060" y="7383"/>
                  </a:lnTo>
                  <a:cubicBezTo>
                    <a:pt x="2215" y="7383"/>
                    <a:pt x="726" y="5894"/>
                    <a:pt x="726" y="4049"/>
                  </a:cubicBezTo>
                  <a:lnTo>
                    <a:pt x="726" y="3989"/>
                  </a:lnTo>
                  <a:cubicBezTo>
                    <a:pt x="726" y="2144"/>
                    <a:pt x="2215" y="656"/>
                    <a:pt x="4060" y="656"/>
                  </a:cubicBezTo>
                  <a:lnTo>
                    <a:pt x="37255" y="656"/>
                  </a:lnTo>
                  <a:lnTo>
                    <a:pt x="37255" y="1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40"/>
            <p:cNvSpPr/>
            <p:nvPr/>
          </p:nvSpPr>
          <p:spPr>
            <a:xfrm>
              <a:off x="207675" y="4652276"/>
              <a:ext cx="2114072" cy="462395"/>
            </a:xfrm>
            <a:custGeom>
              <a:avLst/>
              <a:gdLst/>
              <a:ahLst/>
              <a:cxnLst/>
              <a:rect l="l" t="t" r="r" b="b"/>
              <a:pathLst>
                <a:path w="37399" h="8180" extrusionOk="0">
                  <a:moveTo>
                    <a:pt x="37255" y="155"/>
                  </a:moveTo>
                  <a:lnTo>
                    <a:pt x="37255" y="655"/>
                  </a:lnTo>
                  <a:lnTo>
                    <a:pt x="4132" y="655"/>
                  </a:lnTo>
                  <a:cubicBezTo>
                    <a:pt x="2251" y="655"/>
                    <a:pt x="727" y="2179"/>
                    <a:pt x="727" y="4060"/>
                  </a:cubicBezTo>
                  <a:lnTo>
                    <a:pt x="727" y="4132"/>
                  </a:lnTo>
                  <a:cubicBezTo>
                    <a:pt x="727" y="6001"/>
                    <a:pt x="2251" y="7537"/>
                    <a:pt x="4132" y="7537"/>
                  </a:cubicBezTo>
                  <a:lnTo>
                    <a:pt x="37255" y="7537"/>
                  </a:lnTo>
                  <a:lnTo>
                    <a:pt x="37255" y="8037"/>
                  </a:lnTo>
                  <a:lnTo>
                    <a:pt x="4096" y="8037"/>
                  </a:lnTo>
                  <a:cubicBezTo>
                    <a:pt x="1918" y="8037"/>
                    <a:pt x="155" y="6263"/>
                    <a:pt x="155" y="4096"/>
                  </a:cubicBezTo>
                  <a:cubicBezTo>
                    <a:pt x="155" y="1917"/>
                    <a:pt x="1918" y="155"/>
                    <a:pt x="4096" y="155"/>
                  </a:cubicBezTo>
                  <a:close/>
                  <a:moveTo>
                    <a:pt x="4096" y="0"/>
                  </a:moveTo>
                  <a:cubicBezTo>
                    <a:pt x="1834" y="0"/>
                    <a:pt x="1" y="1834"/>
                    <a:pt x="1" y="4096"/>
                  </a:cubicBezTo>
                  <a:cubicBezTo>
                    <a:pt x="1" y="6346"/>
                    <a:pt x="1834" y="8180"/>
                    <a:pt x="4096" y="8180"/>
                  </a:cubicBezTo>
                  <a:lnTo>
                    <a:pt x="37327" y="8180"/>
                  </a:lnTo>
                  <a:cubicBezTo>
                    <a:pt x="37362" y="8180"/>
                    <a:pt x="37398" y="8156"/>
                    <a:pt x="37398" y="8108"/>
                  </a:cubicBezTo>
                  <a:lnTo>
                    <a:pt x="37398" y="7454"/>
                  </a:lnTo>
                  <a:cubicBezTo>
                    <a:pt x="37398" y="7418"/>
                    <a:pt x="37362" y="7382"/>
                    <a:pt x="37327" y="7382"/>
                  </a:cubicBezTo>
                  <a:lnTo>
                    <a:pt x="4132" y="7382"/>
                  </a:lnTo>
                  <a:cubicBezTo>
                    <a:pt x="2334" y="7382"/>
                    <a:pt x="870" y="5918"/>
                    <a:pt x="870" y="4132"/>
                  </a:cubicBezTo>
                  <a:lnTo>
                    <a:pt x="870" y="4060"/>
                  </a:lnTo>
                  <a:cubicBezTo>
                    <a:pt x="870" y="2262"/>
                    <a:pt x="2334" y="798"/>
                    <a:pt x="4132" y="798"/>
                  </a:cubicBezTo>
                  <a:lnTo>
                    <a:pt x="37327" y="798"/>
                  </a:lnTo>
                  <a:cubicBezTo>
                    <a:pt x="37362" y="798"/>
                    <a:pt x="37398" y="774"/>
                    <a:pt x="37398" y="727"/>
                  </a:cubicBezTo>
                  <a:lnTo>
                    <a:pt x="37398" y="72"/>
                  </a:lnTo>
                  <a:cubicBezTo>
                    <a:pt x="37398" y="36"/>
                    <a:pt x="37362" y="0"/>
                    <a:pt x="3732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40"/>
            <p:cNvSpPr/>
            <p:nvPr/>
          </p:nvSpPr>
          <p:spPr>
            <a:xfrm>
              <a:off x="1070522" y="5073576"/>
              <a:ext cx="1247166" cy="37082"/>
            </a:xfrm>
            <a:custGeom>
              <a:avLst/>
              <a:gdLst/>
              <a:ahLst/>
              <a:cxnLst/>
              <a:rect l="l" t="t" r="r" b="b"/>
              <a:pathLst>
                <a:path w="22063" h="656" extrusionOk="0">
                  <a:moveTo>
                    <a:pt x="405" y="1"/>
                  </a:moveTo>
                  <a:lnTo>
                    <a:pt x="0" y="655"/>
                  </a:lnTo>
                  <a:lnTo>
                    <a:pt x="22063" y="655"/>
                  </a:lnTo>
                  <a:lnTo>
                    <a:pt x="22063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40"/>
            <p:cNvSpPr/>
            <p:nvPr/>
          </p:nvSpPr>
          <p:spPr>
            <a:xfrm>
              <a:off x="1066508" y="5069562"/>
              <a:ext cx="1255250" cy="45109"/>
            </a:xfrm>
            <a:custGeom>
              <a:avLst/>
              <a:gdLst/>
              <a:ahLst/>
              <a:cxnLst/>
              <a:rect l="l" t="t" r="r" b="b"/>
              <a:pathLst>
                <a:path w="22206" h="798" extrusionOk="0">
                  <a:moveTo>
                    <a:pt x="22062" y="155"/>
                  </a:moveTo>
                  <a:lnTo>
                    <a:pt x="22062" y="655"/>
                  </a:lnTo>
                  <a:lnTo>
                    <a:pt x="214" y="655"/>
                  </a:lnTo>
                  <a:lnTo>
                    <a:pt x="512" y="155"/>
                  </a:lnTo>
                  <a:close/>
                  <a:moveTo>
                    <a:pt x="476" y="0"/>
                  </a:moveTo>
                  <a:cubicBezTo>
                    <a:pt x="452" y="0"/>
                    <a:pt x="429" y="12"/>
                    <a:pt x="405" y="36"/>
                  </a:cubicBezTo>
                  <a:lnTo>
                    <a:pt x="12" y="691"/>
                  </a:lnTo>
                  <a:cubicBezTo>
                    <a:pt x="0" y="714"/>
                    <a:pt x="0" y="738"/>
                    <a:pt x="12" y="762"/>
                  </a:cubicBezTo>
                  <a:cubicBezTo>
                    <a:pt x="24" y="786"/>
                    <a:pt x="48" y="798"/>
                    <a:pt x="71" y="798"/>
                  </a:cubicBezTo>
                  <a:lnTo>
                    <a:pt x="22134" y="798"/>
                  </a:lnTo>
                  <a:cubicBezTo>
                    <a:pt x="22169" y="798"/>
                    <a:pt x="22205" y="774"/>
                    <a:pt x="22205" y="726"/>
                  </a:cubicBezTo>
                  <a:lnTo>
                    <a:pt x="22205" y="72"/>
                  </a:lnTo>
                  <a:cubicBezTo>
                    <a:pt x="22205" y="36"/>
                    <a:pt x="22169" y="0"/>
                    <a:pt x="2213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40"/>
            <p:cNvSpPr/>
            <p:nvPr/>
          </p:nvSpPr>
          <p:spPr>
            <a:xfrm>
              <a:off x="1324955" y="4656289"/>
              <a:ext cx="992736" cy="37082"/>
            </a:xfrm>
            <a:custGeom>
              <a:avLst/>
              <a:gdLst/>
              <a:ahLst/>
              <a:cxnLst/>
              <a:rect l="l" t="t" r="r" b="b"/>
              <a:pathLst>
                <a:path w="17562" h="656" extrusionOk="0">
                  <a:moveTo>
                    <a:pt x="405" y="1"/>
                  </a:moveTo>
                  <a:lnTo>
                    <a:pt x="0" y="656"/>
                  </a:lnTo>
                  <a:lnTo>
                    <a:pt x="17562" y="656"/>
                  </a:lnTo>
                  <a:lnTo>
                    <a:pt x="17562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40"/>
            <p:cNvSpPr/>
            <p:nvPr/>
          </p:nvSpPr>
          <p:spPr>
            <a:xfrm>
              <a:off x="1320207" y="4652276"/>
              <a:ext cx="1001554" cy="45109"/>
            </a:xfrm>
            <a:custGeom>
              <a:avLst/>
              <a:gdLst/>
              <a:ahLst/>
              <a:cxnLst/>
              <a:rect l="l" t="t" r="r" b="b"/>
              <a:pathLst>
                <a:path w="17718" h="798" extrusionOk="0">
                  <a:moveTo>
                    <a:pt x="17574" y="155"/>
                  </a:moveTo>
                  <a:lnTo>
                    <a:pt x="17574" y="655"/>
                  </a:lnTo>
                  <a:lnTo>
                    <a:pt x="215" y="655"/>
                  </a:lnTo>
                  <a:lnTo>
                    <a:pt x="525" y="155"/>
                  </a:lnTo>
                  <a:close/>
                  <a:moveTo>
                    <a:pt x="477" y="0"/>
                  </a:moveTo>
                  <a:cubicBezTo>
                    <a:pt x="453" y="0"/>
                    <a:pt x="429" y="12"/>
                    <a:pt x="417" y="36"/>
                  </a:cubicBezTo>
                  <a:lnTo>
                    <a:pt x="25" y="691"/>
                  </a:lnTo>
                  <a:cubicBezTo>
                    <a:pt x="13" y="715"/>
                    <a:pt x="1" y="738"/>
                    <a:pt x="25" y="762"/>
                  </a:cubicBezTo>
                  <a:cubicBezTo>
                    <a:pt x="36" y="786"/>
                    <a:pt x="60" y="798"/>
                    <a:pt x="84" y="798"/>
                  </a:cubicBezTo>
                  <a:lnTo>
                    <a:pt x="17646" y="798"/>
                  </a:lnTo>
                  <a:cubicBezTo>
                    <a:pt x="17681" y="798"/>
                    <a:pt x="17717" y="774"/>
                    <a:pt x="17717" y="727"/>
                  </a:cubicBezTo>
                  <a:lnTo>
                    <a:pt x="17717" y="72"/>
                  </a:lnTo>
                  <a:cubicBezTo>
                    <a:pt x="17717" y="36"/>
                    <a:pt x="17681" y="0"/>
                    <a:pt x="17646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40"/>
            <p:cNvSpPr/>
            <p:nvPr/>
          </p:nvSpPr>
          <p:spPr>
            <a:xfrm>
              <a:off x="746785" y="4879743"/>
              <a:ext cx="1207484" cy="8140"/>
            </a:xfrm>
            <a:custGeom>
              <a:avLst/>
              <a:gdLst/>
              <a:ahLst/>
              <a:cxnLst/>
              <a:rect l="l" t="t" r="r" b="b"/>
              <a:pathLst>
                <a:path w="21361" h="144" extrusionOk="0">
                  <a:moveTo>
                    <a:pt x="72" y="1"/>
                  </a:moveTo>
                  <a:cubicBezTo>
                    <a:pt x="36" y="1"/>
                    <a:pt x="1" y="24"/>
                    <a:pt x="1" y="72"/>
                  </a:cubicBezTo>
                  <a:cubicBezTo>
                    <a:pt x="1" y="108"/>
                    <a:pt x="36" y="143"/>
                    <a:pt x="72" y="143"/>
                  </a:cubicBezTo>
                  <a:lnTo>
                    <a:pt x="21289" y="143"/>
                  </a:lnTo>
                  <a:cubicBezTo>
                    <a:pt x="21325" y="143"/>
                    <a:pt x="21360" y="108"/>
                    <a:pt x="21360" y="72"/>
                  </a:cubicBezTo>
                  <a:cubicBezTo>
                    <a:pt x="21360" y="24"/>
                    <a:pt x="21325" y="1"/>
                    <a:pt x="2128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40"/>
            <p:cNvSpPr/>
            <p:nvPr/>
          </p:nvSpPr>
          <p:spPr>
            <a:xfrm>
              <a:off x="467479" y="4879743"/>
              <a:ext cx="182471" cy="8140"/>
            </a:xfrm>
            <a:custGeom>
              <a:avLst/>
              <a:gdLst/>
              <a:ahLst/>
              <a:cxnLst/>
              <a:rect l="l" t="t" r="r" b="b"/>
              <a:pathLst>
                <a:path w="3228" h="144" extrusionOk="0">
                  <a:moveTo>
                    <a:pt x="72" y="1"/>
                  </a:moveTo>
                  <a:cubicBezTo>
                    <a:pt x="36" y="1"/>
                    <a:pt x="0" y="24"/>
                    <a:pt x="0" y="72"/>
                  </a:cubicBezTo>
                  <a:cubicBezTo>
                    <a:pt x="0" y="108"/>
                    <a:pt x="36" y="143"/>
                    <a:pt x="72" y="143"/>
                  </a:cubicBezTo>
                  <a:lnTo>
                    <a:pt x="3144" y="143"/>
                  </a:lnTo>
                  <a:cubicBezTo>
                    <a:pt x="3191" y="143"/>
                    <a:pt x="3227" y="108"/>
                    <a:pt x="3227" y="72"/>
                  </a:cubicBezTo>
                  <a:cubicBezTo>
                    <a:pt x="3227" y="24"/>
                    <a:pt x="3191" y="1"/>
                    <a:pt x="314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40"/>
            <p:cNvSpPr/>
            <p:nvPr/>
          </p:nvSpPr>
          <p:spPr>
            <a:xfrm>
              <a:off x="732653" y="4996868"/>
              <a:ext cx="873633" cy="8762"/>
            </a:xfrm>
            <a:custGeom>
              <a:avLst/>
              <a:gdLst/>
              <a:ahLst/>
              <a:cxnLst/>
              <a:rect l="l" t="t" r="r" b="b"/>
              <a:pathLst>
                <a:path w="15455" h="155" extrusionOk="0">
                  <a:moveTo>
                    <a:pt x="72" y="0"/>
                  </a:moveTo>
                  <a:cubicBezTo>
                    <a:pt x="36" y="0"/>
                    <a:pt x="1" y="36"/>
                    <a:pt x="1" y="84"/>
                  </a:cubicBezTo>
                  <a:cubicBezTo>
                    <a:pt x="1" y="119"/>
                    <a:pt x="36" y="155"/>
                    <a:pt x="72" y="155"/>
                  </a:cubicBezTo>
                  <a:lnTo>
                    <a:pt x="15372" y="155"/>
                  </a:lnTo>
                  <a:cubicBezTo>
                    <a:pt x="15419" y="155"/>
                    <a:pt x="15455" y="119"/>
                    <a:pt x="15455" y="84"/>
                  </a:cubicBezTo>
                  <a:cubicBezTo>
                    <a:pt x="15455" y="36"/>
                    <a:pt x="15419" y="0"/>
                    <a:pt x="1537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40"/>
            <p:cNvSpPr/>
            <p:nvPr/>
          </p:nvSpPr>
          <p:spPr>
            <a:xfrm>
              <a:off x="1066508" y="4735710"/>
              <a:ext cx="370877" cy="8140"/>
            </a:xfrm>
            <a:custGeom>
              <a:avLst/>
              <a:gdLst/>
              <a:ahLst/>
              <a:cxnLst/>
              <a:rect l="l" t="t" r="r" b="b"/>
              <a:pathLst>
                <a:path w="6561" h="144" extrusionOk="0">
                  <a:moveTo>
                    <a:pt x="71" y="1"/>
                  </a:moveTo>
                  <a:cubicBezTo>
                    <a:pt x="36" y="1"/>
                    <a:pt x="0" y="36"/>
                    <a:pt x="0" y="72"/>
                  </a:cubicBezTo>
                  <a:cubicBezTo>
                    <a:pt x="0" y="120"/>
                    <a:pt x="36" y="143"/>
                    <a:pt x="71" y="143"/>
                  </a:cubicBezTo>
                  <a:lnTo>
                    <a:pt x="6489" y="143"/>
                  </a:lnTo>
                  <a:cubicBezTo>
                    <a:pt x="6525" y="143"/>
                    <a:pt x="6560" y="120"/>
                    <a:pt x="6560" y="72"/>
                  </a:cubicBezTo>
                  <a:cubicBezTo>
                    <a:pt x="6560" y="36"/>
                    <a:pt x="6525" y="1"/>
                    <a:pt x="648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40"/>
            <p:cNvSpPr/>
            <p:nvPr/>
          </p:nvSpPr>
          <p:spPr>
            <a:xfrm>
              <a:off x="838982" y="4789581"/>
              <a:ext cx="173031" cy="345270"/>
            </a:xfrm>
            <a:custGeom>
              <a:avLst/>
              <a:gdLst/>
              <a:ahLst/>
              <a:cxnLst/>
              <a:rect l="l" t="t" r="r" b="b"/>
              <a:pathLst>
                <a:path w="3061" h="6108" extrusionOk="0">
                  <a:moveTo>
                    <a:pt x="1" y="0"/>
                  </a:moveTo>
                  <a:lnTo>
                    <a:pt x="1" y="6108"/>
                  </a:lnTo>
                  <a:lnTo>
                    <a:pt x="1525" y="4263"/>
                  </a:lnTo>
                  <a:lnTo>
                    <a:pt x="3061" y="6108"/>
                  </a:lnTo>
                  <a:lnTo>
                    <a:pt x="306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40"/>
            <p:cNvSpPr/>
            <p:nvPr/>
          </p:nvSpPr>
          <p:spPr>
            <a:xfrm>
              <a:off x="834969" y="4785511"/>
              <a:ext cx="181114" cy="353410"/>
            </a:xfrm>
            <a:custGeom>
              <a:avLst/>
              <a:gdLst/>
              <a:ahLst/>
              <a:cxnLst/>
              <a:rect l="l" t="t" r="r" b="b"/>
              <a:pathLst>
                <a:path w="3204" h="6252" extrusionOk="0">
                  <a:moveTo>
                    <a:pt x="3048" y="144"/>
                  </a:moveTo>
                  <a:lnTo>
                    <a:pt x="3048" y="5966"/>
                  </a:lnTo>
                  <a:lnTo>
                    <a:pt x="1655" y="4287"/>
                  </a:lnTo>
                  <a:cubicBezTo>
                    <a:pt x="1643" y="4275"/>
                    <a:pt x="1620" y="4263"/>
                    <a:pt x="1596" y="4263"/>
                  </a:cubicBezTo>
                  <a:cubicBezTo>
                    <a:pt x="1572" y="4263"/>
                    <a:pt x="1560" y="4275"/>
                    <a:pt x="1536" y="4287"/>
                  </a:cubicBezTo>
                  <a:lnTo>
                    <a:pt x="143" y="5966"/>
                  </a:lnTo>
                  <a:lnTo>
                    <a:pt x="143" y="144"/>
                  </a:lnTo>
                  <a:close/>
                  <a:moveTo>
                    <a:pt x="72" y="1"/>
                  </a:moveTo>
                  <a:cubicBezTo>
                    <a:pt x="24" y="1"/>
                    <a:pt x="0" y="36"/>
                    <a:pt x="0" y="72"/>
                  </a:cubicBezTo>
                  <a:lnTo>
                    <a:pt x="0" y="6180"/>
                  </a:lnTo>
                  <a:cubicBezTo>
                    <a:pt x="0" y="6204"/>
                    <a:pt x="12" y="6240"/>
                    <a:pt x="48" y="6240"/>
                  </a:cubicBezTo>
                  <a:cubicBezTo>
                    <a:pt x="58" y="6244"/>
                    <a:pt x="70" y="6247"/>
                    <a:pt x="82" y="6247"/>
                  </a:cubicBezTo>
                  <a:cubicBezTo>
                    <a:pt x="99" y="6247"/>
                    <a:pt x="117" y="6242"/>
                    <a:pt x="131" y="6228"/>
                  </a:cubicBezTo>
                  <a:lnTo>
                    <a:pt x="1596" y="4454"/>
                  </a:lnTo>
                  <a:lnTo>
                    <a:pt x="3072" y="6228"/>
                  </a:lnTo>
                  <a:cubicBezTo>
                    <a:pt x="3084" y="6240"/>
                    <a:pt x="3108" y="6251"/>
                    <a:pt x="3132" y="6251"/>
                  </a:cubicBezTo>
                  <a:cubicBezTo>
                    <a:pt x="3132" y="6251"/>
                    <a:pt x="3144" y="6251"/>
                    <a:pt x="3155" y="6240"/>
                  </a:cubicBezTo>
                  <a:cubicBezTo>
                    <a:pt x="3179" y="6240"/>
                    <a:pt x="3203" y="6204"/>
                    <a:pt x="3203" y="6180"/>
                  </a:cubicBezTo>
                  <a:lnTo>
                    <a:pt x="3203" y="72"/>
                  </a:lnTo>
                  <a:cubicBezTo>
                    <a:pt x="3203" y="36"/>
                    <a:pt x="3167" y="1"/>
                    <a:pt x="313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40"/>
            <p:cNvSpPr/>
            <p:nvPr/>
          </p:nvSpPr>
          <p:spPr>
            <a:xfrm>
              <a:off x="862554" y="4879064"/>
              <a:ext cx="8140" cy="169017"/>
            </a:xfrm>
            <a:custGeom>
              <a:avLst/>
              <a:gdLst/>
              <a:ahLst/>
              <a:cxnLst/>
              <a:rect l="l" t="t" r="r" b="b"/>
              <a:pathLst>
                <a:path w="144" h="2990" extrusionOk="0">
                  <a:moveTo>
                    <a:pt x="72" y="1"/>
                  </a:moveTo>
                  <a:cubicBezTo>
                    <a:pt x="24" y="1"/>
                    <a:pt x="0" y="36"/>
                    <a:pt x="0" y="84"/>
                  </a:cubicBezTo>
                  <a:lnTo>
                    <a:pt x="0" y="2918"/>
                  </a:lnTo>
                  <a:cubicBezTo>
                    <a:pt x="0" y="2965"/>
                    <a:pt x="24" y="2989"/>
                    <a:pt x="72" y="2989"/>
                  </a:cubicBezTo>
                  <a:cubicBezTo>
                    <a:pt x="108" y="2989"/>
                    <a:pt x="143" y="2965"/>
                    <a:pt x="143" y="2918"/>
                  </a:cubicBezTo>
                  <a:lnTo>
                    <a:pt x="143" y="84"/>
                  </a:lnTo>
                  <a:cubicBezTo>
                    <a:pt x="143" y="36"/>
                    <a:pt x="108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40"/>
            <p:cNvSpPr/>
            <p:nvPr/>
          </p:nvSpPr>
          <p:spPr>
            <a:xfrm>
              <a:off x="862554" y="4801000"/>
              <a:ext cx="92253" cy="56584"/>
            </a:xfrm>
            <a:custGeom>
              <a:avLst/>
              <a:gdLst/>
              <a:ahLst/>
              <a:cxnLst/>
              <a:rect l="l" t="t" r="r" b="b"/>
              <a:pathLst>
                <a:path w="1632" h="1001" extrusionOk="0">
                  <a:moveTo>
                    <a:pt x="72" y="1"/>
                  </a:moveTo>
                  <a:cubicBezTo>
                    <a:pt x="24" y="1"/>
                    <a:pt x="0" y="36"/>
                    <a:pt x="0" y="84"/>
                  </a:cubicBezTo>
                  <a:lnTo>
                    <a:pt x="0" y="917"/>
                  </a:lnTo>
                  <a:cubicBezTo>
                    <a:pt x="0" y="965"/>
                    <a:pt x="24" y="1001"/>
                    <a:pt x="72" y="1001"/>
                  </a:cubicBezTo>
                  <a:cubicBezTo>
                    <a:pt x="108" y="1001"/>
                    <a:pt x="143" y="965"/>
                    <a:pt x="143" y="917"/>
                  </a:cubicBezTo>
                  <a:lnTo>
                    <a:pt x="143" y="155"/>
                  </a:lnTo>
                  <a:lnTo>
                    <a:pt x="1560" y="155"/>
                  </a:lnTo>
                  <a:cubicBezTo>
                    <a:pt x="1596" y="155"/>
                    <a:pt x="1632" y="120"/>
                    <a:pt x="1632" y="84"/>
                  </a:cubicBezTo>
                  <a:cubicBezTo>
                    <a:pt x="1632" y="36"/>
                    <a:pt x="1596" y="1"/>
                    <a:pt x="156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40"/>
            <p:cNvSpPr/>
            <p:nvPr/>
          </p:nvSpPr>
          <p:spPr>
            <a:xfrm>
              <a:off x="252785" y="4238324"/>
              <a:ext cx="2033294" cy="380317"/>
            </a:xfrm>
            <a:custGeom>
              <a:avLst/>
              <a:gdLst/>
              <a:ahLst/>
              <a:cxnLst/>
              <a:rect l="l" t="t" r="r" b="b"/>
              <a:pathLst>
                <a:path w="35970" h="6728" extrusionOk="0">
                  <a:moveTo>
                    <a:pt x="3334" y="1"/>
                  </a:moveTo>
                  <a:cubicBezTo>
                    <a:pt x="1489" y="1"/>
                    <a:pt x="0" y="1489"/>
                    <a:pt x="0" y="3323"/>
                  </a:cubicBezTo>
                  <a:lnTo>
                    <a:pt x="0" y="3394"/>
                  </a:lnTo>
                  <a:cubicBezTo>
                    <a:pt x="0" y="5240"/>
                    <a:pt x="1489" y="6728"/>
                    <a:pt x="3334" y="6728"/>
                  </a:cubicBezTo>
                  <a:lnTo>
                    <a:pt x="35969" y="6728"/>
                  </a:lnTo>
                  <a:lnTo>
                    <a:pt x="35969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40"/>
            <p:cNvSpPr/>
            <p:nvPr/>
          </p:nvSpPr>
          <p:spPr>
            <a:xfrm>
              <a:off x="248714" y="4233632"/>
              <a:ext cx="2041378" cy="389079"/>
            </a:xfrm>
            <a:custGeom>
              <a:avLst/>
              <a:gdLst/>
              <a:ahLst/>
              <a:cxnLst/>
              <a:rect l="l" t="t" r="r" b="b"/>
              <a:pathLst>
                <a:path w="36113" h="6883" extrusionOk="0">
                  <a:moveTo>
                    <a:pt x="35958" y="155"/>
                  </a:moveTo>
                  <a:lnTo>
                    <a:pt x="35958" y="6739"/>
                  </a:lnTo>
                  <a:lnTo>
                    <a:pt x="3406" y="6739"/>
                  </a:lnTo>
                  <a:cubicBezTo>
                    <a:pt x="1608" y="6739"/>
                    <a:pt x="144" y="5275"/>
                    <a:pt x="144" y="3477"/>
                  </a:cubicBezTo>
                  <a:lnTo>
                    <a:pt x="144" y="3406"/>
                  </a:lnTo>
                  <a:cubicBezTo>
                    <a:pt x="144" y="1620"/>
                    <a:pt x="1608" y="155"/>
                    <a:pt x="3406" y="155"/>
                  </a:cubicBezTo>
                  <a:close/>
                  <a:moveTo>
                    <a:pt x="3406" y="1"/>
                  </a:moveTo>
                  <a:cubicBezTo>
                    <a:pt x="1525" y="1"/>
                    <a:pt x="1" y="1536"/>
                    <a:pt x="1" y="3406"/>
                  </a:cubicBezTo>
                  <a:lnTo>
                    <a:pt x="1" y="3477"/>
                  </a:lnTo>
                  <a:cubicBezTo>
                    <a:pt x="1" y="5358"/>
                    <a:pt x="1525" y="6882"/>
                    <a:pt x="3406" y="6882"/>
                  </a:cubicBezTo>
                  <a:lnTo>
                    <a:pt x="36041" y="6882"/>
                  </a:lnTo>
                  <a:cubicBezTo>
                    <a:pt x="36077" y="6882"/>
                    <a:pt x="36113" y="6847"/>
                    <a:pt x="36113" y="6811"/>
                  </a:cubicBezTo>
                  <a:lnTo>
                    <a:pt x="36113" y="84"/>
                  </a:lnTo>
                  <a:cubicBezTo>
                    <a:pt x="36113" y="36"/>
                    <a:pt x="36077" y="1"/>
                    <a:pt x="36041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40"/>
            <p:cNvSpPr/>
            <p:nvPr/>
          </p:nvSpPr>
          <p:spPr>
            <a:xfrm>
              <a:off x="211745" y="4201355"/>
              <a:ext cx="2105932" cy="454312"/>
            </a:xfrm>
            <a:custGeom>
              <a:avLst/>
              <a:gdLst/>
              <a:ahLst/>
              <a:cxnLst/>
              <a:rect l="l" t="t" r="r" b="b"/>
              <a:pathLst>
                <a:path w="37255" h="8037" extrusionOk="0">
                  <a:moveTo>
                    <a:pt x="4024" y="0"/>
                  </a:moveTo>
                  <a:cubicBezTo>
                    <a:pt x="1798" y="0"/>
                    <a:pt x="0" y="1798"/>
                    <a:pt x="0" y="4012"/>
                  </a:cubicBezTo>
                  <a:cubicBezTo>
                    <a:pt x="0" y="6239"/>
                    <a:pt x="1810" y="8037"/>
                    <a:pt x="4024" y="8037"/>
                  </a:cubicBezTo>
                  <a:lnTo>
                    <a:pt x="37255" y="8037"/>
                  </a:lnTo>
                  <a:lnTo>
                    <a:pt x="37255" y="7382"/>
                  </a:lnTo>
                  <a:lnTo>
                    <a:pt x="4060" y="7382"/>
                  </a:lnTo>
                  <a:cubicBezTo>
                    <a:pt x="2215" y="7382"/>
                    <a:pt x="726" y="5882"/>
                    <a:pt x="726" y="4048"/>
                  </a:cubicBezTo>
                  <a:lnTo>
                    <a:pt x="726" y="3977"/>
                  </a:lnTo>
                  <a:cubicBezTo>
                    <a:pt x="726" y="2143"/>
                    <a:pt x="2215" y="655"/>
                    <a:pt x="4060" y="655"/>
                  </a:cubicBezTo>
                  <a:lnTo>
                    <a:pt x="37255" y="655"/>
                  </a:lnTo>
                  <a:lnTo>
                    <a:pt x="3725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40"/>
            <p:cNvSpPr/>
            <p:nvPr/>
          </p:nvSpPr>
          <p:spPr>
            <a:xfrm>
              <a:off x="207675" y="4196607"/>
              <a:ext cx="2114072" cy="463130"/>
            </a:xfrm>
            <a:custGeom>
              <a:avLst/>
              <a:gdLst/>
              <a:ahLst/>
              <a:cxnLst/>
              <a:rect l="l" t="t" r="r" b="b"/>
              <a:pathLst>
                <a:path w="37399" h="8193" extrusionOk="0">
                  <a:moveTo>
                    <a:pt x="37255" y="156"/>
                  </a:moveTo>
                  <a:lnTo>
                    <a:pt x="37255" y="656"/>
                  </a:lnTo>
                  <a:lnTo>
                    <a:pt x="4132" y="656"/>
                  </a:lnTo>
                  <a:cubicBezTo>
                    <a:pt x="2251" y="656"/>
                    <a:pt x="727" y="2191"/>
                    <a:pt x="727" y="4061"/>
                  </a:cubicBezTo>
                  <a:lnTo>
                    <a:pt x="727" y="4132"/>
                  </a:lnTo>
                  <a:cubicBezTo>
                    <a:pt x="727" y="6013"/>
                    <a:pt x="2251" y="7537"/>
                    <a:pt x="4132" y="7537"/>
                  </a:cubicBezTo>
                  <a:lnTo>
                    <a:pt x="37255" y="7537"/>
                  </a:lnTo>
                  <a:lnTo>
                    <a:pt x="37255" y="8037"/>
                  </a:lnTo>
                  <a:lnTo>
                    <a:pt x="4096" y="8037"/>
                  </a:lnTo>
                  <a:cubicBezTo>
                    <a:pt x="1918" y="8037"/>
                    <a:pt x="155" y="6275"/>
                    <a:pt x="155" y="4096"/>
                  </a:cubicBezTo>
                  <a:cubicBezTo>
                    <a:pt x="155" y="1930"/>
                    <a:pt x="1918" y="156"/>
                    <a:pt x="4096" y="156"/>
                  </a:cubicBezTo>
                  <a:close/>
                  <a:moveTo>
                    <a:pt x="4096" y="1"/>
                  </a:moveTo>
                  <a:cubicBezTo>
                    <a:pt x="1834" y="1"/>
                    <a:pt x="1" y="1846"/>
                    <a:pt x="1" y="4096"/>
                  </a:cubicBezTo>
                  <a:cubicBezTo>
                    <a:pt x="1" y="6359"/>
                    <a:pt x="1834" y="8192"/>
                    <a:pt x="4096" y="8192"/>
                  </a:cubicBezTo>
                  <a:lnTo>
                    <a:pt x="37327" y="8192"/>
                  </a:lnTo>
                  <a:cubicBezTo>
                    <a:pt x="37362" y="8192"/>
                    <a:pt x="37398" y="8156"/>
                    <a:pt x="37398" y="8121"/>
                  </a:cubicBezTo>
                  <a:lnTo>
                    <a:pt x="37398" y="7466"/>
                  </a:lnTo>
                  <a:cubicBezTo>
                    <a:pt x="37398" y="7418"/>
                    <a:pt x="37362" y="7383"/>
                    <a:pt x="37327" y="7383"/>
                  </a:cubicBezTo>
                  <a:lnTo>
                    <a:pt x="4132" y="7383"/>
                  </a:lnTo>
                  <a:cubicBezTo>
                    <a:pt x="2334" y="7383"/>
                    <a:pt x="870" y="5930"/>
                    <a:pt x="870" y="4132"/>
                  </a:cubicBezTo>
                  <a:lnTo>
                    <a:pt x="870" y="4061"/>
                  </a:lnTo>
                  <a:cubicBezTo>
                    <a:pt x="870" y="2275"/>
                    <a:pt x="2334" y="810"/>
                    <a:pt x="4132" y="810"/>
                  </a:cubicBezTo>
                  <a:lnTo>
                    <a:pt x="37327" y="810"/>
                  </a:lnTo>
                  <a:cubicBezTo>
                    <a:pt x="37362" y="810"/>
                    <a:pt x="37398" y="775"/>
                    <a:pt x="37398" y="739"/>
                  </a:cubicBezTo>
                  <a:lnTo>
                    <a:pt x="37398" y="84"/>
                  </a:lnTo>
                  <a:cubicBezTo>
                    <a:pt x="37398" y="36"/>
                    <a:pt x="37362" y="1"/>
                    <a:pt x="37327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40"/>
            <p:cNvSpPr/>
            <p:nvPr/>
          </p:nvSpPr>
          <p:spPr>
            <a:xfrm>
              <a:off x="1348471" y="4618585"/>
              <a:ext cx="969221" cy="37082"/>
            </a:xfrm>
            <a:custGeom>
              <a:avLst/>
              <a:gdLst/>
              <a:ahLst/>
              <a:cxnLst/>
              <a:rect l="l" t="t" r="r" b="b"/>
              <a:pathLst>
                <a:path w="17146" h="656" extrusionOk="0">
                  <a:moveTo>
                    <a:pt x="394" y="1"/>
                  </a:moveTo>
                  <a:lnTo>
                    <a:pt x="1" y="656"/>
                  </a:lnTo>
                  <a:lnTo>
                    <a:pt x="17146" y="656"/>
                  </a:lnTo>
                  <a:lnTo>
                    <a:pt x="17146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40"/>
            <p:cNvSpPr/>
            <p:nvPr/>
          </p:nvSpPr>
          <p:spPr>
            <a:xfrm>
              <a:off x="1343779" y="4614572"/>
              <a:ext cx="977982" cy="45165"/>
            </a:xfrm>
            <a:custGeom>
              <a:avLst/>
              <a:gdLst/>
              <a:ahLst/>
              <a:cxnLst/>
              <a:rect l="l" t="t" r="r" b="b"/>
              <a:pathLst>
                <a:path w="17301" h="799" extrusionOk="0">
                  <a:moveTo>
                    <a:pt x="17157" y="143"/>
                  </a:moveTo>
                  <a:lnTo>
                    <a:pt x="17157" y="643"/>
                  </a:lnTo>
                  <a:lnTo>
                    <a:pt x="215" y="643"/>
                  </a:lnTo>
                  <a:lnTo>
                    <a:pt x="524" y="143"/>
                  </a:lnTo>
                  <a:close/>
                  <a:moveTo>
                    <a:pt x="477" y="0"/>
                  </a:moveTo>
                  <a:cubicBezTo>
                    <a:pt x="453" y="0"/>
                    <a:pt x="429" y="12"/>
                    <a:pt x="417" y="36"/>
                  </a:cubicBezTo>
                  <a:lnTo>
                    <a:pt x="12" y="679"/>
                  </a:lnTo>
                  <a:cubicBezTo>
                    <a:pt x="0" y="703"/>
                    <a:pt x="0" y="739"/>
                    <a:pt x="12" y="762"/>
                  </a:cubicBezTo>
                  <a:cubicBezTo>
                    <a:pt x="24" y="786"/>
                    <a:pt x="48" y="798"/>
                    <a:pt x="84" y="798"/>
                  </a:cubicBezTo>
                  <a:lnTo>
                    <a:pt x="17229" y="798"/>
                  </a:lnTo>
                  <a:cubicBezTo>
                    <a:pt x="17264" y="798"/>
                    <a:pt x="17300" y="762"/>
                    <a:pt x="17300" y="727"/>
                  </a:cubicBezTo>
                  <a:lnTo>
                    <a:pt x="17300" y="72"/>
                  </a:lnTo>
                  <a:cubicBezTo>
                    <a:pt x="17300" y="24"/>
                    <a:pt x="17264" y="0"/>
                    <a:pt x="1722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40"/>
            <p:cNvSpPr/>
            <p:nvPr/>
          </p:nvSpPr>
          <p:spPr>
            <a:xfrm>
              <a:off x="1602226" y="4201355"/>
              <a:ext cx="715469" cy="37026"/>
            </a:xfrm>
            <a:custGeom>
              <a:avLst/>
              <a:gdLst/>
              <a:ahLst/>
              <a:cxnLst/>
              <a:rect l="l" t="t" r="r" b="b"/>
              <a:pathLst>
                <a:path w="12657" h="655" extrusionOk="0">
                  <a:moveTo>
                    <a:pt x="405" y="0"/>
                  </a:moveTo>
                  <a:lnTo>
                    <a:pt x="0" y="655"/>
                  </a:lnTo>
                  <a:lnTo>
                    <a:pt x="12657" y="655"/>
                  </a:lnTo>
                  <a:lnTo>
                    <a:pt x="12657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40"/>
            <p:cNvSpPr/>
            <p:nvPr/>
          </p:nvSpPr>
          <p:spPr>
            <a:xfrm>
              <a:off x="1598156" y="4197285"/>
              <a:ext cx="723609" cy="45165"/>
            </a:xfrm>
            <a:custGeom>
              <a:avLst/>
              <a:gdLst/>
              <a:ahLst/>
              <a:cxnLst/>
              <a:rect l="l" t="t" r="r" b="b"/>
              <a:pathLst>
                <a:path w="12801" h="799" extrusionOk="0">
                  <a:moveTo>
                    <a:pt x="12657" y="144"/>
                  </a:moveTo>
                  <a:lnTo>
                    <a:pt x="12657" y="644"/>
                  </a:lnTo>
                  <a:lnTo>
                    <a:pt x="215" y="644"/>
                  </a:lnTo>
                  <a:lnTo>
                    <a:pt x="513" y="144"/>
                  </a:lnTo>
                  <a:close/>
                  <a:moveTo>
                    <a:pt x="477" y="1"/>
                  </a:moveTo>
                  <a:cubicBezTo>
                    <a:pt x="442" y="1"/>
                    <a:pt x="418" y="13"/>
                    <a:pt x="406" y="36"/>
                  </a:cubicBezTo>
                  <a:lnTo>
                    <a:pt x="13" y="691"/>
                  </a:lnTo>
                  <a:cubicBezTo>
                    <a:pt x="1" y="703"/>
                    <a:pt x="1" y="739"/>
                    <a:pt x="13" y="763"/>
                  </a:cubicBezTo>
                  <a:cubicBezTo>
                    <a:pt x="25" y="786"/>
                    <a:pt x="49" y="798"/>
                    <a:pt x="72" y="798"/>
                  </a:cubicBezTo>
                  <a:lnTo>
                    <a:pt x="12729" y="798"/>
                  </a:lnTo>
                  <a:cubicBezTo>
                    <a:pt x="12764" y="798"/>
                    <a:pt x="12800" y="763"/>
                    <a:pt x="12800" y="727"/>
                  </a:cubicBezTo>
                  <a:lnTo>
                    <a:pt x="12800" y="72"/>
                  </a:lnTo>
                  <a:cubicBezTo>
                    <a:pt x="12800" y="24"/>
                    <a:pt x="12764" y="1"/>
                    <a:pt x="1272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40"/>
            <p:cNvSpPr/>
            <p:nvPr/>
          </p:nvSpPr>
          <p:spPr>
            <a:xfrm>
              <a:off x="1366673" y="4315089"/>
              <a:ext cx="465787" cy="8762"/>
            </a:xfrm>
            <a:custGeom>
              <a:avLst/>
              <a:gdLst/>
              <a:ahLst/>
              <a:cxnLst/>
              <a:rect l="l" t="t" r="r" b="b"/>
              <a:pathLst>
                <a:path w="8240" h="155" extrusionOk="0">
                  <a:moveTo>
                    <a:pt x="72" y="0"/>
                  </a:moveTo>
                  <a:cubicBezTo>
                    <a:pt x="36" y="0"/>
                    <a:pt x="0" y="36"/>
                    <a:pt x="0" y="72"/>
                  </a:cubicBezTo>
                  <a:cubicBezTo>
                    <a:pt x="0" y="119"/>
                    <a:pt x="36" y="155"/>
                    <a:pt x="72" y="155"/>
                  </a:cubicBezTo>
                  <a:lnTo>
                    <a:pt x="8168" y="155"/>
                  </a:lnTo>
                  <a:cubicBezTo>
                    <a:pt x="8204" y="155"/>
                    <a:pt x="8239" y="119"/>
                    <a:pt x="8239" y="72"/>
                  </a:cubicBezTo>
                  <a:cubicBezTo>
                    <a:pt x="8239" y="36"/>
                    <a:pt x="8204" y="0"/>
                    <a:pt x="816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40"/>
            <p:cNvSpPr/>
            <p:nvPr/>
          </p:nvSpPr>
          <p:spPr>
            <a:xfrm>
              <a:off x="681495" y="4315089"/>
              <a:ext cx="566745" cy="8762"/>
            </a:xfrm>
            <a:custGeom>
              <a:avLst/>
              <a:gdLst/>
              <a:ahLst/>
              <a:cxnLst/>
              <a:rect l="l" t="t" r="r" b="b"/>
              <a:pathLst>
                <a:path w="10026" h="155" extrusionOk="0">
                  <a:moveTo>
                    <a:pt x="72" y="0"/>
                  </a:moveTo>
                  <a:cubicBezTo>
                    <a:pt x="36" y="0"/>
                    <a:pt x="1" y="36"/>
                    <a:pt x="1" y="72"/>
                  </a:cubicBezTo>
                  <a:cubicBezTo>
                    <a:pt x="1" y="119"/>
                    <a:pt x="36" y="155"/>
                    <a:pt x="72" y="155"/>
                  </a:cubicBezTo>
                  <a:lnTo>
                    <a:pt x="9942" y="155"/>
                  </a:lnTo>
                  <a:cubicBezTo>
                    <a:pt x="9990" y="155"/>
                    <a:pt x="10026" y="119"/>
                    <a:pt x="10026" y="72"/>
                  </a:cubicBezTo>
                  <a:cubicBezTo>
                    <a:pt x="10026" y="36"/>
                    <a:pt x="9990" y="0"/>
                    <a:pt x="994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40"/>
            <p:cNvSpPr/>
            <p:nvPr/>
          </p:nvSpPr>
          <p:spPr>
            <a:xfrm>
              <a:off x="1101499" y="4453694"/>
              <a:ext cx="712755" cy="8818"/>
            </a:xfrm>
            <a:custGeom>
              <a:avLst/>
              <a:gdLst/>
              <a:ahLst/>
              <a:cxnLst/>
              <a:rect l="l" t="t" r="r" b="b"/>
              <a:pathLst>
                <a:path w="12609" h="156" extrusionOk="0">
                  <a:moveTo>
                    <a:pt x="72" y="1"/>
                  </a:moveTo>
                  <a:cubicBezTo>
                    <a:pt x="24" y="1"/>
                    <a:pt x="0" y="37"/>
                    <a:pt x="0" y="84"/>
                  </a:cubicBezTo>
                  <a:cubicBezTo>
                    <a:pt x="0" y="120"/>
                    <a:pt x="24" y="156"/>
                    <a:pt x="72" y="156"/>
                  </a:cubicBezTo>
                  <a:lnTo>
                    <a:pt x="12537" y="156"/>
                  </a:lnTo>
                  <a:cubicBezTo>
                    <a:pt x="12573" y="156"/>
                    <a:pt x="12609" y="120"/>
                    <a:pt x="12609" y="84"/>
                  </a:cubicBezTo>
                  <a:cubicBezTo>
                    <a:pt x="12609" y="37"/>
                    <a:pt x="12573" y="1"/>
                    <a:pt x="12537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40"/>
            <p:cNvSpPr/>
            <p:nvPr/>
          </p:nvSpPr>
          <p:spPr>
            <a:xfrm>
              <a:off x="427796" y="4453694"/>
              <a:ext cx="565388" cy="8818"/>
            </a:xfrm>
            <a:custGeom>
              <a:avLst/>
              <a:gdLst/>
              <a:ahLst/>
              <a:cxnLst/>
              <a:rect l="l" t="t" r="r" b="b"/>
              <a:pathLst>
                <a:path w="10002" h="156" extrusionOk="0">
                  <a:moveTo>
                    <a:pt x="83" y="1"/>
                  </a:moveTo>
                  <a:cubicBezTo>
                    <a:pt x="36" y="1"/>
                    <a:pt x="0" y="37"/>
                    <a:pt x="0" y="84"/>
                  </a:cubicBezTo>
                  <a:cubicBezTo>
                    <a:pt x="0" y="120"/>
                    <a:pt x="36" y="156"/>
                    <a:pt x="83" y="156"/>
                  </a:cubicBezTo>
                  <a:lnTo>
                    <a:pt x="9918" y="156"/>
                  </a:lnTo>
                  <a:cubicBezTo>
                    <a:pt x="9966" y="156"/>
                    <a:pt x="10001" y="120"/>
                    <a:pt x="10001" y="84"/>
                  </a:cubicBezTo>
                  <a:cubicBezTo>
                    <a:pt x="10001" y="37"/>
                    <a:pt x="9966" y="1"/>
                    <a:pt x="9918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40"/>
            <p:cNvSpPr/>
            <p:nvPr/>
          </p:nvSpPr>
          <p:spPr>
            <a:xfrm>
              <a:off x="1038866" y="4531137"/>
              <a:ext cx="706085" cy="8762"/>
            </a:xfrm>
            <a:custGeom>
              <a:avLst/>
              <a:gdLst/>
              <a:ahLst/>
              <a:cxnLst/>
              <a:rect l="l" t="t" r="r" b="b"/>
              <a:pathLst>
                <a:path w="12491" h="155" extrusionOk="0">
                  <a:moveTo>
                    <a:pt x="72" y="0"/>
                  </a:moveTo>
                  <a:cubicBezTo>
                    <a:pt x="37" y="0"/>
                    <a:pt x="1" y="36"/>
                    <a:pt x="1" y="72"/>
                  </a:cubicBezTo>
                  <a:cubicBezTo>
                    <a:pt x="1" y="119"/>
                    <a:pt x="37" y="155"/>
                    <a:pt x="72" y="155"/>
                  </a:cubicBezTo>
                  <a:lnTo>
                    <a:pt x="12419" y="155"/>
                  </a:lnTo>
                  <a:cubicBezTo>
                    <a:pt x="12455" y="155"/>
                    <a:pt x="12491" y="119"/>
                    <a:pt x="12491" y="72"/>
                  </a:cubicBezTo>
                  <a:cubicBezTo>
                    <a:pt x="12491" y="36"/>
                    <a:pt x="12467" y="0"/>
                    <a:pt x="1241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40"/>
            <p:cNvSpPr/>
            <p:nvPr/>
          </p:nvSpPr>
          <p:spPr>
            <a:xfrm>
              <a:off x="568438" y="4387783"/>
              <a:ext cx="168282" cy="444928"/>
            </a:xfrm>
            <a:custGeom>
              <a:avLst/>
              <a:gdLst/>
              <a:ahLst/>
              <a:cxnLst/>
              <a:rect l="l" t="t" r="r" b="b"/>
              <a:pathLst>
                <a:path w="2977" h="7871" extrusionOk="0">
                  <a:moveTo>
                    <a:pt x="0" y="0"/>
                  </a:moveTo>
                  <a:lnTo>
                    <a:pt x="0" y="7870"/>
                  </a:lnTo>
                  <a:lnTo>
                    <a:pt x="1489" y="6025"/>
                  </a:lnTo>
                  <a:lnTo>
                    <a:pt x="2977" y="7870"/>
                  </a:lnTo>
                  <a:lnTo>
                    <a:pt x="2977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40"/>
            <p:cNvSpPr/>
            <p:nvPr/>
          </p:nvSpPr>
          <p:spPr>
            <a:xfrm>
              <a:off x="564368" y="4383713"/>
              <a:ext cx="176422" cy="453011"/>
            </a:xfrm>
            <a:custGeom>
              <a:avLst/>
              <a:gdLst/>
              <a:ahLst/>
              <a:cxnLst/>
              <a:rect l="l" t="t" r="r" b="b"/>
              <a:pathLst>
                <a:path w="3121" h="8014" extrusionOk="0">
                  <a:moveTo>
                    <a:pt x="2978" y="144"/>
                  </a:moveTo>
                  <a:lnTo>
                    <a:pt x="2978" y="7728"/>
                  </a:lnTo>
                  <a:lnTo>
                    <a:pt x="1620" y="6049"/>
                  </a:lnTo>
                  <a:cubicBezTo>
                    <a:pt x="1608" y="6037"/>
                    <a:pt x="1585" y="6025"/>
                    <a:pt x="1561" y="6025"/>
                  </a:cubicBezTo>
                  <a:cubicBezTo>
                    <a:pt x="1537" y="6025"/>
                    <a:pt x="1513" y="6037"/>
                    <a:pt x="1501" y="6049"/>
                  </a:cubicBezTo>
                  <a:lnTo>
                    <a:pt x="144" y="7728"/>
                  </a:lnTo>
                  <a:lnTo>
                    <a:pt x="144" y="144"/>
                  </a:lnTo>
                  <a:close/>
                  <a:moveTo>
                    <a:pt x="72" y="1"/>
                  </a:moveTo>
                  <a:cubicBezTo>
                    <a:pt x="25" y="1"/>
                    <a:pt x="1" y="36"/>
                    <a:pt x="1" y="72"/>
                  </a:cubicBezTo>
                  <a:lnTo>
                    <a:pt x="1" y="7942"/>
                  </a:lnTo>
                  <a:cubicBezTo>
                    <a:pt x="1" y="7966"/>
                    <a:pt x="13" y="8002"/>
                    <a:pt x="49" y="8014"/>
                  </a:cubicBezTo>
                  <a:cubicBezTo>
                    <a:pt x="72" y="8014"/>
                    <a:pt x="108" y="8014"/>
                    <a:pt x="132" y="7990"/>
                  </a:cubicBezTo>
                  <a:lnTo>
                    <a:pt x="1561" y="6216"/>
                  </a:lnTo>
                  <a:lnTo>
                    <a:pt x="2989" y="7990"/>
                  </a:lnTo>
                  <a:cubicBezTo>
                    <a:pt x="3013" y="8002"/>
                    <a:pt x="3025" y="8014"/>
                    <a:pt x="3049" y="8014"/>
                  </a:cubicBezTo>
                  <a:lnTo>
                    <a:pt x="3073" y="8014"/>
                  </a:lnTo>
                  <a:cubicBezTo>
                    <a:pt x="3109" y="8002"/>
                    <a:pt x="3120" y="7966"/>
                    <a:pt x="3120" y="7942"/>
                  </a:cubicBezTo>
                  <a:lnTo>
                    <a:pt x="3120" y="72"/>
                  </a:lnTo>
                  <a:cubicBezTo>
                    <a:pt x="3120" y="36"/>
                    <a:pt x="3097" y="1"/>
                    <a:pt x="304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40"/>
            <p:cNvSpPr/>
            <p:nvPr/>
          </p:nvSpPr>
          <p:spPr>
            <a:xfrm>
              <a:off x="706423" y="4636109"/>
              <a:ext cx="8140" cy="61276"/>
            </a:xfrm>
            <a:custGeom>
              <a:avLst/>
              <a:gdLst/>
              <a:ahLst/>
              <a:cxnLst/>
              <a:rect l="l" t="t" r="r" b="b"/>
              <a:pathLst>
                <a:path w="144" h="1084" extrusionOk="0">
                  <a:moveTo>
                    <a:pt x="72" y="0"/>
                  </a:moveTo>
                  <a:cubicBezTo>
                    <a:pt x="36" y="0"/>
                    <a:pt x="0" y="36"/>
                    <a:pt x="0" y="84"/>
                  </a:cubicBezTo>
                  <a:lnTo>
                    <a:pt x="0" y="1013"/>
                  </a:lnTo>
                  <a:cubicBezTo>
                    <a:pt x="0" y="1060"/>
                    <a:pt x="36" y="1084"/>
                    <a:pt x="72" y="1084"/>
                  </a:cubicBezTo>
                  <a:cubicBezTo>
                    <a:pt x="119" y="1084"/>
                    <a:pt x="143" y="1060"/>
                    <a:pt x="143" y="1013"/>
                  </a:cubicBezTo>
                  <a:lnTo>
                    <a:pt x="143" y="84"/>
                  </a:lnTo>
                  <a:cubicBezTo>
                    <a:pt x="143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40"/>
            <p:cNvSpPr/>
            <p:nvPr/>
          </p:nvSpPr>
          <p:spPr>
            <a:xfrm>
              <a:off x="633728" y="4402593"/>
              <a:ext cx="80834" cy="212035"/>
            </a:xfrm>
            <a:custGeom>
              <a:avLst/>
              <a:gdLst/>
              <a:ahLst/>
              <a:cxnLst/>
              <a:rect l="l" t="t" r="r" b="b"/>
              <a:pathLst>
                <a:path w="1430" h="3751" extrusionOk="0">
                  <a:moveTo>
                    <a:pt x="72" y="0"/>
                  </a:moveTo>
                  <a:cubicBezTo>
                    <a:pt x="24" y="0"/>
                    <a:pt x="0" y="36"/>
                    <a:pt x="0" y="83"/>
                  </a:cubicBezTo>
                  <a:cubicBezTo>
                    <a:pt x="0" y="119"/>
                    <a:pt x="24" y="155"/>
                    <a:pt x="72" y="155"/>
                  </a:cubicBezTo>
                  <a:lnTo>
                    <a:pt x="1286" y="155"/>
                  </a:lnTo>
                  <a:lnTo>
                    <a:pt x="1286" y="3667"/>
                  </a:lnTo>
                  <a:cubicBezTo>
                    <a:pt x="1286" y="3715"/>
                    <a:pt x="1322" y="3750"/>
                    <a:pt x="1358" y="3750"/>
                  </a:cubicBezTo>
                  <a:cubicBezTo>
                    <a:pt x="1405" y="3750"/>
                    <a:pt x="1429" y="3715"/>
                    <a:pt x="1429" y="3667"/>
                  </a:cubicBezTo>
                  <a:lnTo>
                    <a:pt x="1429" y="83"/>
                  </a:lnTo>
                  <a:cubicBezTo>
                    <a:pt x="1429" y="36"/>
                    <a:pt x="1405" y="0"/>
                    <a:pt x="135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2" name="Google Shape;743;p29">
            <a:extLst>
              <a:ext uri="{FF2B5EF4-FFF2-40B4-BE49-F238E27FC236}">
                <a16:creationId xmlns:a16="http://schemas.microsoft.com/office/drawing/2014/main" id="{05AA4FBC-935A-2C41-9458-6C0970A5F74B}"/>
              </a:ext>
            </a:extLst>
          </p:cNvPr>
          <p:cNvSpPr txBox="1">
            <a:spLocks/>
          </p:cNvSpPr>
          <p:nvPr/>
        </p:nvSpPr>
        <p:spPr>
          <a:xfrm>
            <a:off x="571092" y="1039417"/>
            <a:ext cx="7955992" cy="32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loo 2"/>
              <a:buNone/>
              <a:defRPr sz="16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2400" b="1" dirty="0"/>
              <a:t>ICA</a:t>
            </a:r>
            <a:r>
              <a:rPr lang="en-US" sz="2400" dirty="0"/>
              <a:t> finds components that are </a:t>
            </a:r>
            <a:r>
              <a:rPr lang="en-US" sz="2400" b="1" dirty="0"/>
              <a:t>statistically independent </a:t>
            </a:r>
            <a:r>
              <a:rPr lang="en-US" sz="2400" dirty="0"/>
              <a:t>from one another (i.e., independent sources)</a:t>
            </a:r>
          </a:p>
          <a:p>
            <a:pPr algn="l">
              <a:lnSpc>
                <a:spcPct val="150000"/>
              </a:lnSpc>
            </a:pPr>
            <a:r>
              <a:rPr lang="en-US" sz="2400" dirty="0"/>
              <a:t>There are various methods to solve this (e.g., </a:t>
            </a:r>
            <a:r>
              <a:rPr lang="en-US" sz="2400" dirty="0" err="1"/>
              <a:t>FastICA</a:t>
            </a:r>
            <a:r>
              <a:rPr lang="en-US" sz="2400" dirty="0"/>
              <a:t>, infomax etc.) That rely on different strategies like minimizing the </a:t>
            </a:r>
            <a:r>
              <a:rPr lang="en-US" sz="2400" b="1" dirty="0"/>
              <a:t>Mutual Information </a:t>
            </a:r>
            <a:r>
              <a:rPr lang="en-US" sz="2400" dirty="0"/>
              <a:t>between components </a:t>
            </a:r>
          </a:p>
        </p:txBody>
      </p:sp>
    </p:spTree>
    <p:extLst>
      <p:ext uri="{BB962C8B-B14F-4D97-AF65-F5344CB8AC3E}">
        <p14:creationId xmlns:p14="http://schemas.microsoft.com/office/powerpoint/2010/main" val="15176740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8" name="Google Shape;1538;p48"/>
          <p:cNvGrpSpPr/>
          <p:nvPr/>
        </p:nvGrpSpPr>
        <p:grpSpPr>
          <a:xfrm>
            <a:off x="353167" y="163319"/>
            <a:ext cx="8452698" cy="351722"/>
            <a:chOff x="345767" y="155918"/>
            <a:chExt cx="8452698" cy="351722"/>
          </a:xfrm>
        </p:grpSpPr>
        <p:grpSp>
          <p:nvGrpSpPr>
            <p:cNvPr id="1539" name="Google Shape;1539;p48"/>
            <p:cNvGrpSpPr/>
            <p:nvPr/>
          </p:nvGrpSpPr>
          <p:grpSpPr>
            <a:xfrm>
              <a:off x="345767" y="155918"/>
              <a:ext cx="8452698" cy="351722"/>
              <a:chOff x="271175" y="79723"/>
              <a:chExt cx="8452698" cy="351722"/>
            </a:xfrm>
          </p:grpSpPr>
          <p:sp>
            <p:nvSpPr>
              <p:cNvPr id="1540" name="Google Shape;1540;p48"/>
              <p:cNvSpPr/>
              <p:nvPr/>
            </p:nvSpPr>
            <p:spPr>
              <a:xfrm>
                <a:off x="271175" y="79723"/>
                <a:ext cx="8452698" cy="351722"/>
              </a:xfrm>
              <a:custGeom>
                <a:avLst/>
                <a:gdLst/>
                <a:ahLst/>
                <a:cxnLst/>
                <a:rect l="l" t="t" r="r" b="b"/>
                <a:pathLst>
                  <a:path w="36553" h="2620" extrusionOk="0">
                    <a:moveTo>
                      <a:pt x="0" y="0"/>
                    </a:moveTo>
                    <a:lnTo>
                      <a:pt x="0" y="2619"/>
                    </a:lnTo>
                    <a:lnTo>
                      <a:pt x="36553" y="2619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48"/>
              <p:cNvSpPr/>
              <p:nvPr/>
            </p:nvSpPr>
            <p:spPr>
              <a:xfrm>
                <a:off x="8224103" y="122754"/>
                <a:ext cx="364977" cy="269502"/>
              </a:xfrm>
              <a:custGeom>
                <a:avLst/>
                <a:gdLst/>
                <a:ahLst/>
                <a:cxnLst/>
                <a:rect l="l" t="t" r="r" b="b"/>
                <a:pathLst>
                  <a:path w="2454" h="1560" extrusionOk="0">
                    <a:moveTo>
                      <a:pt x="72" y="0"/>
                    </a:moveTo>
                    <a:cubicBezTo>
                      <a:pt x="24" y="0"/>
                      <a:pt x="0" y="36"/>
                      <a:pt x="0" y="72"/>
                    </a:cubicBezTo>
                    <a:cubicBezTo>
                      <a:pt x="0" y="119"/>
                      <a:pt x="24" y="143"/>
                      <a:pt x="72" y="143"/>
                    </a:cubicBezTo>
                    <a:lnTo>
                      <a:pt x="2310" y="143"/>
                    </a:lnTo>
                    <a:lnTo>
                      <a:pt x="2310" y="1477"/>
                    </a:lnTo>
                    <a:cubicBezTo>
                      <a:pt x="2310" y="1524"/>
                      <a:pt x="2334" y="1560"/>
                      <a:pt x="2382" y="1560"/>
                    </a:cubicBezTo>
                    <a:cubicBezTo>
                      <a:pt x="2417" y="1560"/>
                      <a:pt x="2453" y="1524"/>
                      <a:pt x="2453" y="1477"/>
                    </a:cubicBezTo>
                    <a:lnTo>
                      <a:pt x="2453" y="72"/>
                    </a:lnTo>
                    <a:cubicBezTo>
                      <a:pt x="2453" y="36"/>
                      <a:pt x="2417" y="0"/>
                      <a:pt x="23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2" name="Google Shape;1542;p48"/>
              <p:cNvSpPr/>
              <p:nvPr/>
            </p:nvSpPr>
            <p:spPr>
              <a:xfrm>
                <a:off x="4845567" y="161946"/>
                <a:ext cx="1036891" cy="26950"/>
              </a:xfrm>
              <a:custGeom>
                <a:avLst/>
                <a:gdLst/>
                <a:ahLst/>
                <a:cxnLst/>
                <a:rect l="l" t="t" r="r" b="b"/>
                <a:pathLst>
                  <a:path w="6002" h="156" extrusionOk="0">
                    <a:moveTo>
                      <a:pt x="72" y="0"/>
                    </a:moveTo>
                    <a:cubicBezTo>
                      <a:pt x="36" y="0"/>
                      <a:pt x="1" y="36"/>
                      <a:pt x="1" y="72"/>
                    </a:cubicBezTo>
                    <a:cubicBezTo>
                      <a:pt x="1" y="119"/>
                      <a:pt x="36" y="155"/>
                      <a:pt x="72" y="155"/>
                    </a:cubicBezTo>
                    <a:lnTo>
                      <a:pt x="5930" y="155"/>
                    </a:lnTo>
                    <a:cubicBezTo>
                      <a:pt x="5978" y="155"/>
                      <a:pt x="6001" y="119"/>
                      <a:pt x="6001" y="72"/>
                    </a:cubicBezTo>
                    <a:cubicBezTo>
                      <a:pt x="6001" y="36"/>
                      <a:pt x="5978" y="0"/>
                      <a:pt x="5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43" name="Google Shape;1543;p48"/>
            <p:cNvSpPr/>
            <p:nvPr/>
          </p:nvSpPr>
          <p:spPr>
            <a:xfrm>
              <a:off x="697224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48"/>
            <p:cNvSpPr/>
            <p:nvPr/>
          </p:nvSpPr>
          <p:spPr>
            <a:xfrm>
              <a:off x="94884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48"/>
            <p:cNvSpPr/>
            <p:nvPr/>
          </p:nvSpPr>
          <p:spPr>
            <a:xfrm>
              <a:off x="44559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46" name="Google Shape;1546;p48"/>
          <p:cNvSpPr txBox="1">
            <a:spLocks noGrp="1"/>
          </p:cNvSpPr>
          <p:nvPr>
            <p:ph type="title"/>
          </p:nvPr>
        </p:nvSpPr>
        <p:spPr>
          <a:xfrm>
            <a:off x="705300" y="593076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is data reduction?</a:t>
            </a:r>
            <a:endParaRPr dirty="0"/>
          </a:p>
        </p:txBody>
      </p:sp>
      <p:sp>
        <p:nvSpPr>
          <p:cNvPr id="1563" name="Google Shape;1563;p48"/>
          <p:cNvSpPr/>
          <p:nvPr/>
        </p:nvSpPr>
        <p:spPr>
          <a:xfrm rot="10800000">
            <a:off x="748295" y="3649273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4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4" name="Google Shape;1564;p48"/>
          <p:cNvSpPr/>
          <p:nvPr/>
        </p:nvSpPr>
        <p:spPr>
          <a:xfrm rot="10800000">
            <a:off x="42344" y="2999877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5" name="Google Shape;1565;p48"/>
          <p:cNvSpPr/>
          <p:nvPr/>
        </p:nvSpPr>
        <p:spPr>
          <a:xfrm rot="10800000">
            <a:off x="802659" y="4632949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6" name="Google Shape;1566;p48"/>
          <p:cNvSpPr/>
          <p:nvPr/>
        </p:nvSpPr>
        <p:spPr>
          <a:xfrm rot="10800000">
            <a:off x="-203474" y="3822962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7" name="Google Shape;1567;p48"/>
          <p:cNvSpPr/>
          <p:nvPr/>
        </p:nvSpPr>
        <p:spPr>
          <a:xfrm>
            <a:off x="8295307" y="1049216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8" name="Google Shape;1568;p48"/>
          <p:cNvSpPr/>
          <p:nvPr/>
        </p:nvSpPr>
        <p:spPr>
          <a:xfrm>
            <a:off x="8901404" y="1700645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9" name="Google Shape;1569;p48"/>
          <p:cNvSpPr/>
          <p:nvPr/>
        </p:nvSpPr>
        <p:spPr>
          <a:xfrm>
            <a:off x="8031876" y="-64223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0" name="Google Shape;1570;p48"/>
          <p:cNvSpPr/>
          <p:nvPr/>
        </p:nvSpPr>
        <p:spPr>
          <a:xfrm>
            <a:off x="8901397" y="598636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743;p29">
            <a:extLst>
              <a:ext uri="{FF2B5EF4-FFF2-40B4-BE49-F238E27FC236}">
                <a16:creationId xmlns:a16="http://schemas.microsoft.com/office/drawing/2014/main" id="{F59F109B-48FC-E340-93F3-A47283EFEDA7}"/>
              </a:ext>
            </a:extLst>
          </p:cNvPr>
          <p:cNvSpPr txBox="1">
            <a:spLocks/>
          </p:cNvSpPr>
          <p:nvPr/>
        </p:nvSpPr>
        <p:spPr>
          <a:xfrm>
            <a:off x="546633" y="1294512"/>
            <a:ext cx="8148183" cy="32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loo 2"/>
              <a:buNone/>
              <a:defRPr sz="16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2400" dirty="0"/>
              <a:t>Can you describe your crush along the following dimensions: Hair, height, eye colour, smile, personality</a:t>
            </a:r>
          </a:p>
          <a:p>
            <a:pPr algn="l">
              <a:lnSpc>
                <a:spcPct val="150000"/>
              </a:lnSpc>
            </a:pPr>
            <a:endParaRPr lang="en-US" sz="2400" dirty="0"/>
          </a:p>
          <a:p>
            <a:pPr algn="l">
              <a:lnSpc>
                <a:spcPct val="150000"/>
              </a:lnSpc>
            </a:pPr>
            <a:r>
              <a:rPr lang="en-US" sz="2400" dirty="0"/>
              <a:t>Can you describe your crush on the same dimensions using fewer words? </a:t>
            </a:r>
          </a:p>
          <a:p>
            <a:pPr algn="l">
              <a:lnSpc>
                <a:spcPct val="150000"/>
              </a:lnSpc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867927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" name="Google Shape;1761;p54"/>
          <p:cNvSpPr txBox="1">
            <a:spLocks noGrp="1"/>
          </p:cNvSpPr>
          <p:nvPr>
            <p:ph type="title"/>
          </p:nvPr>
        </p:nvSpPr>
        <p:spPr>
          <a:xfrm>
            <a:off x="-2912418" y="555202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ICA </a:t>
            </a:r>
            <a:endParaRPr dirty="0"/>
          </a:p>
        </p:txBody>
      </p:sp>
      <p:grpSp>
        <p:nvGrpSpPr>
          <p:cNvPr id="1766" name="Google Shape;1766;p54"/>
          <p:cNvGrpSpPr/>
          <p:nvPr/>
        </p:nvGrpSpPr>
        <p:grpSpPr>
          <a:xfrm rot="-7217067">
            <a:off x="-809209" y="3690203"/>
            <a:ext cx="2435263" cy="1836747"/>
            <a:chOff x="1852738" y="206787"/>
            <a:chExt cx="2668014" cy="2012295"/>
          </a:xfrm>
        </p:grpSpPr>
        <p:sp>
          <p:nvSpPr>
            <p:cNvPr id="1767" name="Google Shape;1767;p54"/>
            <p:cNvSpPr/>
            <p:nvPr/>
          </p:nvSpPr>
          <p:spPr>
            <a:xfrm>
              <a:off x="1863109" y="218911"/>
              <a:ext cx="2657643" cy="1988923"/>
            </a:xfrm>
            <a:custGeom>
              <a:avLst/>
              <a:gdLst/>
              <a:ahLst/>
              <a:cxnLst/>
              <a:rect l="l" t="t" r="r" b="b"/>
              <a:pathLst>
                <a:path w="18194" h="13616" extrusionOk="0">
                  <a:moveTo>
                    <a:pt x="7859" y="1"/>
                  </a:moveTo>
                  <a:cubicBezTo>
                    <a:pt x="7037" y="1"/>
                    <a:pt x="6251" y="215"/>
                    <a:pt x="5573" y="584"/>
                  </a:cubicBezTo>
                  <a:cubicBezTo>
                    <a:pt x="5311" y="536"/>
                    <a:pt x="5037" y="524"/>
                    <a:pt x="4751" y="524"/>
                  </a:cubicBezTo>
                  <a:cubicBezTo>
                    <a:pt x="2132" y="524"/>
                    <a:pt x="1" y="2310"/>
                    <a:pt x="1" y="4525"/>
                  </a:cubicBezTo>
                  <a:cubicBezTo>
                    <a:pt x="1" y="5775"/>
                    <a:pt x="679" y="6882"/>
                    <a:pt x="1751" y="7621"/>
                  </a:cubicBezTo>
                  <a:cubicBezTo>
                    <a:pt x="1239" y="10121"/>
                    <a:pt x="3037" y="12693"/>
                    <a:pt x="5859" y="13419"/>
                  </a:cubicBezTo>
                  <a:cubicBezTo>
                    <a:pt x="6373" y="13552"/>
                    <a:pt x="6888" y="13616"/>
                    <a:pt x="7390" y="13616"/>
                  </a:cubicBezTo>
                  <a:cubicBezTo>
                    <a:pt x="8410" y="13616"/>
                    <a:pt x="9379" y="13354"/>
                    <a:pt x="10192" y="12883"/>
                  </a:cubicBezTo>
                  <a:cubicBezTo>
                    <a:pt x="10705" y="13113"/>
                    <a:pt x="11245" y="13235"/>
                    <a:pt x="11788" y="13235"/>
                  </a:cubicBezTo>
                  <a:cubicBezTo>
                    <a:pt x="12203" y="13235"/>
                    <a:pt x="12619" y="13164"/>
                    <a:pt x="13026" y="13014"/>
                  </a:cubicBezTo>
                  <a:cubicBezTo>
                    <a:pt x="14479" y="12478"/>
                    <a:pt x="15395" y="11073"/>
                    <a:pt x="15526" y="9454"/>
                  </a:cubicBezTo>
                  <a:cubicBezTo>
                    <a:pt x="16253" y="9454"/>
                    <a:pt x="16872" y="9228"/>
                    <a:pt x="17277" y="8740"/>
                  </a:cubicBezTo>
                  <a:cubicBezTo>
                    <a:pt x="18193" y="7621"/>
                    <a:pt x="17586" y="5596"/>
                    <a:pt x="15919" y="4215"/>
                  </a:cubicBezTo>
                  <a:cubicBezTo>
                    <a:pt x="14965" y="3435"/>
                    <a:pt x="13878" y="3028"/>
                    <a:pt x="12949" y="3028"/>
                  </a:cubicBezTo>
                  <a:cubicBezTo>
                    <a:pt x="12731" y="3028"/>
                    <a:pt x="12521" y="3051"/>
                    <a:pt x="12324" y="3096"/>
                  </a:cubicBezTo>
                  <a:cubicBezTo>
                    <a:pt x="11645" y="1286"/>
                    <a:pt x="9907" y="1"/>
                    <a:pt x="78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54"/>
            <p:cNvSpPr/>
            <p:nvPr/>
          </p:nvSpPr>
          <p:spPr>
            <a:xfrm>
              <a:off x="1852738" y="206787"/>
              <a:ext cx="2626237" cy="2012295"/>
            </a:xfrm>
            <a:custGeom>
              <a:avLst/>
              <a:gdLst/>
              <a:ahLst/>
              <a:cxnLst/>
              <a:rect l="l" t="t" r="r" b="b"/>
              <a:pathLst>
                <a:path w="17979" h="13776" extrusionOk="0">
                  <a:moveTo>
                    <a:pt x="7942" y="155"/>
                  </a:moveTo>
                  <a:cubicBezTo>
                    <a:pt x="9882" y="155"/>
                    <a:pt x="11645" y="1381"/>
                    <a:pt x="12323" y="3215"/>
                  </a:cubicBezTo>
                  <a:cubicBezTo>
                    <a:pt x="12335" y="3251"/>
                    <a:pt x="12371" y="3262"/>
                    <a:pt x="12407" y="3262"/>
                  </a:cubicBezTo>
                  <a:cubicBezTo>
                    <a:pt x="12607" y="3215"/>
                    <a:pt x="12818" y="3192"/>
                    <a:pt x="13036" y="3192"/>
                  </a:cubicBezTo>
                  <a:cubicBezTo>
                    <a:pt x="13971" y="3192"/>
                    <a:pt x="15035" y="3615"/>
                    <a:pt x="15943" y="4358"/>
                  </a:cubicBezTo>
                  <a:cubicBezTo>
                    <a:pt x="16740" y="5025"/>
                    <a:pt x="17324" y="5846"/>
                    <a:pt x="17574" y="6680"/>
                  </a:cubicBezTo>
                  <a:cubicBezTo>
                    <a:pt x="17824" y="7513"/>
                    <a:pt x="17729" y="8251"/>
                    <a:pt x="17300" y="8775"/>
                  </a:cubicBezTo>
                  <a:cubicBezTo>
                    <a:pt x="16931" y="9216"/>
                    <a:pt x="16336" y="9466"/>
                    <a:pt x="15633" y="9466"/>
                  </a:cubicBezTo>
                  <a:lnTo>
                    <a:pt x="15609" y="9466"/>
                  </a:lnTo>
                  <a:cubicBezTo>
                    <a:pt x="15574" y="9466"/>
                    <a:pt x="15538" y="9489"/>
                    <a:pt x="15538" y="9537"/>
                  </a:cubicBezTo>
                  <a:cubicBezTo>
                    <a:pt x="15383" y="11180"/>
                    <a:pt x="14442" y="12514"/>
                    <a:pt x="13073" y="13026"/>
                  </a:cubicBezTo>
                  <a:cubicBezTo>
                    <a:pt x="12680" y="13169"/>
                    <a:pt x="12265" y="13242"/>
                    <a:pt x="11845" y="13242"/>
                  </a:cubicBezTo>
                  <a:cubicBezTo>
                    <a:pt x="11326" y="13242"/>
                    <a:pt x="10800" y="13131"/>
                    <a:pt x="10299" y="12907"/>
                  </a:cubicBezTo>
                  <a:cubicBezTo>
                    <a:pt x="10287" y="12901"/>
                    <a:pt x="10275" y="12898"/>
                    <a:pt x="10263" y="12898"/>
                  </a:cubicBezTo>
                  <a:cubicBezTo>
                    <a:pt x="10251" y="12898"/>
                    <a:pt x="10240" y="12901"/>
                    <a:pt x="10228" y="12907"/>
                  </a:cubicBezTo>
                  <a:cubicBezTo>
                    <a:pt x="9408" y="13379"/>
                    <a:pt x="8448" y="13623"/>
                    <a:pt x="7464" y="13623"/>
                  </a:cubicBezTo>
                  <a:cubicBezTo>
                    <a:pt x="6961" y="13623"/>
                    <a:pt x="6452" y="13559"/>
                    <a:pt x="5953" y="13430"/>
                  </a:cubicBezTo>
                  <a:cubicBezTo>
                    <a:pt x="3167" y="12716"/>
                    <a:pt x="1393" y="10204"/>
                    <a:pt x="1893" y="7715"/>
                  </a:cubicBezTo>
                  <a:cubicBezTo>
                    <a:pt x="1893" y="7692"/>
                    <a:pt x="1881" y="7656"/>
                    <a:pt x="1858" y="7644"/>
                  </a:cubicBezTo>
                  <a:cubicBezTo>
                    <a:pt x="774" y="6894"/>
                    <a:pt x="143" y="5787"/>
                    <a:pt x="143" y="4608"/>
                  </a:cubicBezTo>
                  <a:cubicBezTo>
                    <a:pt x="143" y="2441"/>
                    <a:pt x="2250" y="679"/>
                    <a:pt x="4822" y="679"/>
                  </a:cubicBezTo>
                  <a:cubicBezTo>
                    <a:pt x="5096" y="679"/>
                    <a:pt x="5370" y="703"/>
                    <a:pt x="5644" y="738"/>
                  </a:cubicBezTo>
                  <a:cubicBezTo>
                    <a:pt x="5656" y="738"/>
                    <a:pt x="5679" y="738"/>
                    <a:pt x="5691" y="726"/>
                  </a:cubicBezTo>
                  <a:cubicBezTo>
                    <a:pt x="6370" y="357"/>
                    <a:pt x="7156" y="155"/>
                    <a:pt x="7942" y="155"/>
                  </a:cubicBezTo>
                  <a:close/>
                  <a:moveTo>
                    <a:pt x="7930" y="0"/>
                  </a:moveTo>
                  <a:cubicBezTo>
                    <a:pt x="7132" y="0"/>
                    <a:pt x="6334" y="203"/>
                    <a:pt x="5632" y="584"/>
                  </a:cubicBezTo>
                  <a:cubicBezTo>
                    <a:pt x="5358" y="548"/>
                    <a:pt x="5084" y="536"/>
                    <a:pt x="4822" y="536"/>
                  </a:cubicBezTo>
                  <a:cubicBezTo>
                    <a:pt x="2167" y="536"/>
                    <a:pt x="0" y="2358"/>
                    <a:pt x="0" y="4608"/>
                  </a:cubicBezTo>
                  <a:cubicBezTo>
                    <a:pt x="0" y="5822"/>
                    <a:pt x="631" y="6953"/>
                    <a:pt x="1739" y="7739"/>
                  </a:cubicBezTo>
                  <a:cubicBezTo>
                    <a:pt x="1250" y="10287"/>
                    <a:pt x="3072" y="12835"/>
                    <a:pt x="5906" y="13573"/>
                  </a:cubicBezTo>
                  <a:cubicBezTo>
                    <a:pt x="6418" y="13704"/>
                    <a:pt x="6942" y="13776"/>
                    <a:pt x="7465" y="13776"/>
                  </a:cubicBezTo>
                  <a:cubicBezTo>
                    <a:pt x="8454" y="13776"/>
                    <a:pt x="9430" y="13526"/>
                    <a:pt x="10263" y="13049"/>
                  </a:cubicBezTo>
                  <a:cubicBezTo>
                    <a:pt x="10787" y="13275"/>
                    <a:pt x="11332" y="13389"/>
                    <a:pt x="11869" y="13389"/>
                  </a:cubicBezTo>
                  <a:cubicBezTo>
                    <a:pt x="12297" y="13389"/>
                    <a:pt x="12719" y="13316"/>
                    <a:pt x="13121" y="13168"/>
                  </a:cubicBezTo>
                  <a:cubicBezTo>
                    <a:pt x="14526" y="12645"/>
                    <a:pt x="15502" y="11287"/>
                    <a:pt x="15669" y="9609"/>
                  </a:cubicBezTo>
                  <a:cubicBezTo>
                    <a:pt x="16407" y="9597"/>
                    <a:pt x="17026" y="9335"/>
                    <a:pt x="17407" y="8870"/>
                  </a:cubicBezTo>
                  <a:cubicBezTo>
                    <a:pt x="17871" y="8311"/>
                    <a:pt x="17979" y="7513"/>
                    <a:pt x="17717" y="6644"/>
                  </a:cubicBezTo>
                  <a:cubicBezTo>
                    <a:pt x="17455" y="5775"/>
                    <a:pt x="16848" y="4917"/>
                    <a:pt x="16038" y="4251"/>
                  </a:cubicBezTo>
                  <a:cubicBezTo>
                    <a:pt x="15089" y="3470"/>
                    <a:pt x="13984" y="3042"/>
                    <a:pt x="13016" y="3042"/>
                  </a:cubicBezTo>
                  <a:cubicBezTo>
                    <a:pt x="12818" y="3042"/>
                    <a:pt x="12626" y="3059"/>
                    <a:pt x="12442" y="3096"/>
                  </a:cubicBezTo>
                  <a:cubicBezTo>
                    <a:pt x="11728" y="1250"/>
                    <a:pt x="9918" y="0"/>
                    <a:pt x="79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54"/>
            <p:cNvSpPr/>
            <p:nvPr/>
          </p:nvSpPr>
          <p:spPr>
            <a:xfrm>
              <a:off x="3252705" y="1222283"/>
              <a:ext cx="320191" cy="890750"/>
            </a:xfrm>
            <a:custGeom>
              <a:avLst/>
              <a:gdLst/>
              <a:ahLst/>
              <a:cxnLst/>
              <a:rect l="l" t="t" r="r" b="b"/>
              <a:pathLst>
                <a:path w="2192" h="6098" extrusionOk="0">
                  <a:moveTo>
                    <a:pt x="91" y="1"/>
                  </a:moveTo>
                  <a:cubicBezTo>
                    <a:pt x="65" y="1"/>
                    <a:pt x="40" y="14"/>
                    <a:pt x="25" y="37"/>
                  </a:cubicBezTo>
                  <a:cubicBezTo>
                    <a:pt x="1" y="61"/>
                    <a:pt x="1" y="109"/>
                    <a:pt x="36" y="132"/>
                  </a:cubicBezTo>
                  <a:cubicBezTo>
                    <a:pt x="1822" y="1478"/>
                    <a:pt x="2013" y="3442"/>
                    <a:pt x="608" y="5978"/>
                  </a:cubicBezTo>
                  <a:cubicBezTo>
                    <a:pt x="596" y="6014"/>
                    <a:pt x="608" y="6062"/>
                    <a:pt x="644" y="6086"/>
                  </a:cubicBezTo>
                  <a:cubicBezTo>
                    <a:pt x="656" y="6086"/>
                    <a:pt x="667" y="6097"/>
                    <a:pt x="679" y="6097"/>
                  </a:cubicBezTo>
                  <a:cubicBezTo>
                    <a:pt x="703" y="6097"/>
                    <a:pt x="727" y="6074"/>
                    <a:pt x="739" y="6050"/>
                  </a:cubicBezTo>
                  <a:cubicBezTo>
                    <a:pt x="2191" y="3442"/>
                    <a:pt x="1977" y="1406"/>
                    <a:pt x="132" y="13"/>
                  </a:cubicBezTo>
                  <a:cubicBezTo>
                    <a:pt x="119" y="5"/>
                    <a:pt x="105" y="1"/>
                    <a:pt x="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54"/>
            <p:cNvSpPr/>
            <p:nvPr/>
          </p:nvSpPr>
          <p:spPr>
            <a:xfrm>
              <a:off x="2664906" y="293262"/>
              <a:ext cx="434858" cy="551862"/>
            </a:xfrm>
            <a:custGeom>
              <a:avLst/>
              <a:gdLst/>
              <a:ahLst/>
              <a:cxnLst/>
              <a:rect l="l" t="t" r="r" b="b"/>
              <a:pathLst>
                <a:path w="2977" h="3778" extrusionOk="0">
                  <a:moveTo>
                    <a:pt x="89" y="0"/>
                  </a:moveTo>
                  <a:cubicBezTo>
                    <a:pt x="60" y="0"/>
                    <a:pt x="34" y="22"/>
                    <a:pt x="24" y="51"/>
                  </a:cubicBezTo>
                  <a:cubicBezTo>
                    <a:pt x="0" y="87"/>
                    <a:pt x="24" y="134"/>
                    <a:pt x="60" y="146"/>
                  </a:cubicBezTo>
                  <a:cubicBezTo>
                    <a:pt x="1917" y="765"/>
                    <a:pt x="2822" y="1932"/>
                    <a:pt x="2834" y="3694"/>
                  </a:cubicBezTo>
                  <a:cubicBezTo>
                    <a:pt x="2834" y="3742"/>
                    <a:pt x="2858" y="3778"/>
                    <a:pt x="2906" y="3778"/>
                  </a:cubicBezTo>
                  <a:cubicBezTo>
                    <a:pt x="2941" y="3778"/>
                    <a:pt x="2977" y="3742"/>
                    <a:pt x="2977" y="3694"/>
                  </a:cubicBezTo>
                  <a:cubicBezTo>
                    <a:pt x="2965" y="1861"/>
                    <a:pt x="2036" y="646"/>
                    <a:pt x="108" y="4"/>
                  </a:cubicBezTo>
                  <a:cubicBezTo>
                    <a:pt x="101" y="1"/>
                    <a:pt x="95" y="0"/>
                    <a:pt x="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54"/>
            <p:cNvSpPr/>
            <p:nvPr/>
          </p:nvSpPr>
          <p:spPr>
            <a:xfrm>
              <a:off x="3364013" y="660634"/>
              <a:ext cx="309820" cy="184490"/>
            </a:xfrm>
            <a:custGeom>
              <a:avLst/>
              <a:gdLst/>
              <a:ahLst/>
              <a:cxnLst/>
              <a:rect l="l" t="t" r="r" b="b"/>
              <a:pathLst>
                <a:path w="2121" h="1263" extrusionOk="0">
                  <a:moveTo>
                    <a:pt x="2025" y="1"/>
                  </a:moveTo>
                  <a:cubicBezTo>
                    <a:pt x="1191" y="167"/>
                    <a:pt x="667" y="382"/>
                    <a:pt x="36" y="1132"/>
                  </a:cubicBezTo>
                  <a:cubicBezTo>
                    <a:pt x="1" y="1168"/>
                    <a:pt x="13" y="1215"/>
                    <a:pt x="36" y="1239"/>
                  </a:cubicBezTo>
                  <a:cubicBezTo>
                    <a:pt x="60" y="1251"/>
                    <a:pt x="72" y="1263"/>
                    <a:pt x="84" y="1263"/>
                  </a:cubicBezTo>
                  <a:cubicBezTo>
                    <a:pt x="108" y="1263"/>
                    <a:pt x="132" y="1251"/>
                    <a:pt x="144" y="1227"/>
                  </a:cubicBezTo>
                  <a:cubicBezTo>
                    <a:pt x="763" y="513"/>
                    <a:pt x="1239" y="322"/>
                    <a:pt x="2061" y="155"/>
                  </a:cubicBezTo>
                  <a:cubicBezTo>
                    <a:pt x="2096" y="144"/>
                    <a:pt x="2120" y="96"/>
                    <a:pt x="2120" y="60"/>
                  </a:cubicBezTo>
                  <a:cubicBezTo>
                    <a:pt x="2108" y="25"/>
                    <a:pt x="2072" y="1"/>
                    <a:pt x="20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54"/>
            <p:cNvSpPr/>
            <p:nvPr/>
          </p:nvSpPr>
          <p:spPr>
            <a:xfrm>
              <a:off x="3471815" y="1174956"/>
              <a:ext cx="247155" cy="418059"/>
            </a:xfrm>
            <a:custGeom>
              <a:avLst/>
              <a:gdLst/>
              <a:ahLst/>
              <a:cxnLst/>
              <a:rect l="l" t="t" r="r" b="b"/>
              <a:pathLst>
                <a:path w="1692" h="2862" extrusionOk="0">
                  <a:moveTo>
                    <a:pt x="1299" y="1"/>
                  </a:moveTo>
                  <a:cubicBezTo>
                    <a:pt x="1291" y="1"/>
                    <a:pt x="1283" y="2"/>
                    <a:pt x="1275" y="4"/>
                  </a:cubicBezTo>
                  <a:cubicBezTo>
                    <a:pt x="1239" y="28"/>
                    <a:pt x="1227" y="63"/>
                    <a:pt x="1239" y="99"/>
                  </a:cubicBezTo>
                  <a:cubicBezTo>
                    <a:pt x="1501" y="742"/>
                    <a:pt x="1549" y="1290"/>
                    <a:pt x="1346" y="1718"/>
                  </a:cubicBezTo>
                  <a:cubicBezTo>
                    <a:pt x="1156" y="2147"/>
                    <a:pt x="727" y="2492"/>
                    <a:pt x="60" y="2719"/>
                  </a:cubicBezTo>
                  <a:cubicBezTo>
                    <a:pt x="25" y="2730"/>
                    <a:pt x="1" y="2778"/>
                    <a:pt x="13" y="2814"/>
                  </a:cubicBezTo>
                  <a:cubicBezTo>
                    <a:pt x="25" y="2850"/>
                    <a:pt x="60" y="2861"/>
                    <a:pt x="84" y="2861"/>
                  </a:cubicBezTo>
                  <a:lnTo>
                    <a:pt x="108" y="2861"/>
                  </a:lnTo>
                  <a:cubicBezTo>
                    <a:pt x="811" y="2611"/>
                    <a:pt x="1275" y="2254"/>
                    <a:pt x="1489" y="1778"/>
                  </a:cubicBezTo>
                  <a:cubicBezTo>
                    <a:pt x="1692" y="1314"/>
                    <a:pt x="1656" y="730"/>
                    <a:pt x="1370" y="52"/>
                  </a:cubicBezTo>
                  <a:cubicBezTo>
                    <a:pt x="1360" y="22"/>
                    <a:pt x="1334" y="1"/>
                    <a:pt x="12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54"/>
            <p:cNvSpPr/>
            <p:nvPr/>
          </p:nvSpPr>
          <p:spPr>
            <a:xfrm>
              <a:off x="2289205" y="652016"/>
              <a:ext cx="438510" cy="547918"/>
            </a:xfrm>
            <a:custGeom>
              <a:avLst/>
              <a:gdLst/>
              <a:ahLst/>
              <a:cxnLst/>
              <a:rect l="l" t="t" r="r" b="b"/>
              <a:pathLst>
                <a:path w="3002" h="3751" extrusionOk="0">
                  <a:moveTo>
                    <a:pt x="2918" y="0"/>
                  </a:moveTo>
                  <a:cubicBezTo>
                    <a:pt x="2049" y="48"/>
                    <a:pt x="1215" y="512"/>
                    <a:pt x="691" y="1215"/>
                  </a:cubicBezTo>
                  <a:cubicBezTo>
                    <a:pt x="179" y="1929"/>
                    <a:pt x="1" y="2858"/>
                    <a:pt x="215" y="3703"/>
                  </a:cubicBezTo>
                  <a:cubicBezTo>
                    <a:pt x="227" y="3727"/>
                    <a:pt x="263" y="3751"/>
                    <a:pt x="286" y="3751"/>
                  </a:cubicBezTo>
                  <a:lnTo>
                    <a:pt x="310" y="3751"/>
                  </a:lnTo>
                  <a:cubicBezTo>
                    <a:pt x="346" y="3739"/>
                    <a:pt x="370" y="3703"/>
                    <a:pt x="358" y="3667"/>
                  </a:cubicBezTo>
                  <a:cubicBezTo>
                    <a:pt x="155" y="2870"/>
                    <a:pt x="322" y="1989"/>
                    <a:pt x="810" y="1310"/>
                  </a:cubicBezTo>
                  <a:cubicBezTo>
                    <a:pt x="1310" y="631"/>
                    <a:pt x="2096" y="203"/>
                    <a:pt x="2930" y="155"/>
                  </a:cubicBezTo>
                  <a:cubicBezTo>
                    <a:pt x="2977" y="143"/>
                    <a:pt x="3001" y="107"/>
                    <a:pt x="3001" y="72"/>
                  </a:cubicBezTo>
                  <a:cubicBezTo>
                    <a:pt x="3001" y="24"/>
                    <a:pt x="2965" y="0"/>
                    <a:pt x="29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74" name="Google Shape;1774;p54"/>
          <p:cNvGrpSpPr/>
          <p:nvPr/>
        </p:nvGrpSpPr>
        <p:grpSpPr>
          <a:xfrm rot="-3380372">
            <a:off x="7714794" y="3690239"/>
            <a:ext cx="2435181" cy="1836685"/>
            <a:chOff x="1852738" y="206787"/>
            <a:chExt cx="2668014" cy="2012295"/>
          </a:xfrm>
        </p:grpSpPr>
        <p:sp>
          <p:nvSpPr>
            <p:cNvPr id="1775" name="Google Shape;1775;p54"/>
            <p:cNvSpPr/>
            <p:nvPr/>
          </p:nvSpPr>
          <p:spPr>
            <a:xfrm>
              <a:off x="1863109" y="218911"/>
              <a:ext cx="2657643" cy="1988923"/>
            </a:xfrm>
            <a:custGeom>
              <a:avLst/>
              <a:gdLst/>
              <a:ahLst/>
              <a:cxnLst/>
              <a:rect l="l" t="t" r="r" b="b"/>
              <a:pathLst>
                <a:path w="18194" h="13616" extrusionOk="0">
                  <a:moveTo>
                    <a:pt x="7859" y="1"/>
                  </a:moveTo>
                  <a:cubicBezTo>
                    <a:pt x="7037" y="1"/>
                    <a:pt x="6251" y="215"/>
                    <a:pt x="5573" y="584"/>
                  </a:cubicBezTo>
                  <a:cubicBezTo>
                    <a:pt x="5311" y="536"/>
                    <a:pt x="5037" y="524"/>
                    <a:pt x="4751" y="524"/>
                  </a:cubicBezTo>
                  <a:cubicBezTo>
                    <a:pt x="2132" y="524"/>
                    <a:pt x="1" y="2310"/>
                    <a:pt x="1" y="4525"/>
                  </a:cubicBezTo>
                  <a:cubicBezTo>
                    <a:pt x="1" y="5775"/>
                    <a:pt x="679" y="6882"/>
                    <a:pt x="1751" y="7621"/>
                  </a:cubicBezTo>
                  <a:cubicBezTo>
                    <a:pt x="1239" y="10121"/>
                    <a:pt x="3037" y="12693"/>
                    <a:pt x="5859" y="13419"/>
                  </a:cubicBezTo>
                  <a:cubicBezTo>
                    <a:pt x="6373" y="13552"/>
                    <a:pt x="6888" y="13616"/>
                    <a:pt x="7390" y="13616"/>
                  </a:cubicBezTo>
                  <a:cubicBezTo>
                    <a:pt x="8410" y="13616"/>
                    <a:pt x="9379" y="13354"/>
                    <a:pt x="10192" y="12883"/>
                  </a:cubicBezTo>
                  <a:cubicBezTo>
                    <a:pt x="10705" y="13113"/>
                    <a:pt x="11245" y="13235"/>
                    <a:pt x="11788" y="13235"/>
                  </a:cubicBezTo>
                  <a:cubicBezTo>
                    <a:pt x="12203" y="13235"/>
                    <a:pt x="12619" y="13164"/>
                    <a:pt x="13026" y="13014"/>
                  </a:cubicBezTo>
                  <a:cubicBezTo>
                    <a:pt x="14479" y="12478"/>
                    <a:pt x="15395" y="11073"/>
                    <a:pt x="15526" y="9454"/>
                  </a:cubicBezTo>
                  <a:cubicBezTo>
                    <a:pt x="16253" y="9454"/>
                    <a:pt x="16872" y="9228"/>
                    <a:pt x="17277" y="8740"/>
                  </a:cubicBezTo>
                  <a:cubicBezTo>
                    <a:pt x="18193" y="7621"/>
                    <a:pt x="17586" y="5596"/>
                    <a:pt x="15919" y="4215"/>
                  </a:cubicBezTo>
                  <a:cubicBezTo>
                    <a:pt x="14965" y="3435"/>
                    <a:pt x="13878" y="3028"/>
                    <a:pt x="12949" y="3028"/>
                  </a:cubicBezTo>
                  <a:cubicBezTo>
                    <a:pt x="12731" y="3028"/>
                    <a:pt x="12521" y="3051"/>
                    <a:pt x="12324" y="3096"/>
                  </a:cubicBezTo>
                  <a:cubicBezTo>
                    <a:pt x="11645" y="1286"/>
                    <a:pt x="9907" y="1"/>
                    <a:pt x="78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54"/>
            <p:cNvSpPr/>
            <p:nvPr/>
          </p:nvSpPr>
          <p:spPr>
            <a:xfrm>
              <a:off x="1852738" y="206787"/>
              <a:ext cx="2626237" cy="2012295"/>
            </a:xfrm>
            <a:custGeom>
              <a:avLst/>
              <a:gdLst/>
              <a:ahLst/>
              <a:cxnLst/>
              <a:rect l="l" t="t" r="r" b="b"/>
              <a:pathLst>
                <a:path w="17979" h="13776" extrusionOk="0">
                  <a:moveTo>
                    <a:pt x="7942" y="155"/>
                  </a:moveTo>
                  <a:cubicBezTo>
                    <a:pt x="9882" y="155"/>
                    <a:pt x="11645" y="1381"/>
                    <a:pt x="12323" y="3215"/>
                  </a:cubicBezTo>
                  <a:cubicBezTo>
                    <a:pt x="12335" y="3251"/>
                    <a:pt x="12371" y="3262"/>
                    <a:pt x="12407" y="3262"/>
                  </a:cubicBezTo>
                  <a:cubicBezTo>
                    <a:pt x="12607" y="3215"/>
                    <a:pt x="12818" y="3192"/>
                    <a:pt x="13036" y="3192"/>
                  </a:cubicBezTo>
                  <a:cubicBezTo>
                    <a:pt x="13971" y="3192"/>
                    <a:pt x="15035" y="3615"/>
                    <a:pt x="15943" y="4358"/>
                  </a:cubicBezTo>
                  <a:cubicBezTo>
                    <a:pt x="16740" y="5025"/>
                    <a:pt x="17324" y="5846"/>
                    <a:pt x="17574" y="6680"/>
                  </a:cubicBezTo>
                  <a:cubicBezTo>
                    <a:pt x="17824" y="7513"/>
                    <a:pt x="17729" y="8251"/>
                    <a:pt x="17300" y="8775"/>
                  </a:cubicBezTo>
                  <a:cubicBezTo>
                    <a:pt x="16931" y="9216"/>
                    <a:pt x="16336" y="9466"/>
                    <a:pt x="15633" y="9466"/>
                  </a:cubicBezTo>
                  <a:lnTo>
                    <a:pt x="15609" y="9466"/>
                  </a:lnTo>
                  <a:cubicBezTo>
                    <a:pt x="15574" y="9466"/>
                    <a:pt x="15538" y="9489"/>
                    <a:pt x="15538" y="9537"/>
                  </a:cubicBezTo>
                  <a:cubicBezTo>
                    <a:pt x="15383" y="11180"/>
                    <a:pt x="14442" y="12514"/>
                    <a:pt x="13073" y="13026"/>
                  </a:cubicBezTo>
                  <a:cubicBezTo>
                    <a:pt x="12680" y="13169"/>
                    <a:pt x="12265" y="13242"/>
                    <a:pt x="11845" y="13242"/>
                  </a:cubicBezTo>
                  <a:cubicBezTo>
                    <a:pt x="11326" y="13242"/>
                    <a:pt x="10800" y="13131"/>
                    <a:pt x="10299" y="12907"/>
                  </a:cubicBezTo>
                  <a:cubicBezTo>
                    <a:pt x="10287" y="12901"/>
                    <a:pt x="10275" y="12898"/>
                    <a:pt x="10263" y="12898"/>
                  </a:cubicBezTo>
                  <a:cubicBezTo>
                    <a:pt x="10251" y="12898"/>
                    <a:pt x="10240" y="12901"/>
                    <a:pt x="10228" y="12907"/>
                  </a:cubicBezTo>
                  <a:cubicBezTo>
                    <a:pt x="9408" y="13379"/>
                    <a:pt x="8448" y="13623"/>
                    <a:pt x="7464" y="13623"/>
                  </a:cubicBezTo>
                  <a:cubicBezTo>
                    <a:pt x="6961" y="13623"/>
                    <a:pt x="6452" y="13559"/>
                    <a:pt x="5953" y="13430"/>
                  </a:cubicBezTo>
                  <a:cubicBezTo>
                    <a:pt x="3167" y="12716"/>
                    <a:pt x="1393" y="10204"/>
                    <a:pt x="1893" y="7715"/>
                  </a:cubicBezTo>
                  <a:cubicBezTo>
                    <a:pt x="1893" y="7692"/>
                    <a:pt x="1881" y="7656"/>
                    <a:pt x="1858" y="7644"/>
                  </a:cubicBezTo>
                  <a:cubicBezTo>
                    <a:pt x="774" y="6894"/>
                    <a:pt x="143" y="5787"/>
                    <a:pt x="143" y="4608"/>
                  </a:cubicBezTo>
                  <a:cubicBezTo>
                    <a:pt x="143" y="2441"/>
                    <a:pt x="2250" y="679"/>
                    <a:pt x="4822" y="679"/>
                  </a:cubicBezTo>
                  <a:cubicBezTo>
                    <a:pt x="5096" y="679"/>
                    <a:pt x="5370" y="703"/>
                    <a:pt x="5644" y="738"/>
                  </a:cubicBezTo>
                  <a:cubicBezTo>
                    <a:pt x="5656" y="738"/>
                    <a:pt x="5679" y="738"/>
                    <a:pt x="5691" y="726"/>
                  </a:cubicBezTo>
                  <a:cubicBezTo>
                    <a:pt x="6370" y="357"/>
                    <a:pt x="7156" y="155"/>
                    <a:pt x="7942" y="155"/>
                  </a:cubicBezTo>
                  <a:close/>
                  <a:moveTo>
                    <a:pt x="7930" y="0"/>
                  </a:moveTo>
                  <a:cubicBezTo>
                    <a:pt x="7132" y="0"/>
                    <a:pt x="6334" y="203"/>
                    <a:pt x="5632" y="584"/>
                  </a:cubicBezTo>
                  <a:cubicBezTo>
                    <a:pt x="5358" y="548"/>
                    <a:pt x="5084" y="536"/>
                    <a:pt x="4822" y="536"/>
                  </a:cubicBezTo>
                  <a:cubicBezTo>
                    <a:pt x="2167" y="536"/>
                    <a:pt x="0" y="2358"/>
                    <a:pt x="0" y="4608"/>
                  </a:cubicBezTo>
                  <a:cubicBezTo>
                    <a:pt x="0" y="5822"/>
                    <a:pt x="631" y="6953"/>
                    <a:pt x="1739" y="7739"/>
                  </a:cubicBezTo>
                  <a:cubicBezTo>
                    <a:pt x="1250" y="10287"/>
                    <a:pt x="3072" y="12835"/>
                    <a:pt x="5906" y="13573"/>
                  </a:cubicBezTo>
                  <a:cubicBezTo>
                    <a:pt x="6418" y="13704"/>
                    <a:pt x="6942" y="13776"/>
                    <a:pt x="7465" y="13776"/>
                  </a:cubicBezTo>
                  <a:cubicBezTo>
                    <a:pt x="8454" y="13776"/>
                    <a:pt x="9430" y="13526"/>
                    <a:pt x="10263" y="13049"/>
                  </a:cubicBezTo>
                  <a:cubicBezTo>
                    <a:pt x="10787" y="13275"/>
                    <a:pt x="11332" y="13389"/>
                    <a:pt x="11869" y="13389"/>
                  </a:cubicBezTo>
                  <a:cubicBezTo>
                    <a:pt x="12297" y="13389"/>
                    <a:pt x="12719" y="13316"/>
                    <a:pt x="13121" y="13168"/>
                  </a:cubicBezTo>
                  <a:cubicBezTo>
                    <a:pt x="14526" y="12645"/>
                    <a:pt x="15502" y="11287"/>
                    <a:pt x="15669" y="9609"/>
                  </a:cubicBezTo>
                  <a:cubicBezTo>
                    <a:pt x="16407" y="9597"/>
                    <a:pt x="17026" y="9335"/>
                    <a:pt x="17407" y="8870"/>
                  </a:cubicBezTo>
                  <a:cubicBezTo>
                    <a:pt x="17871" y="8311"/>
                    <a:pt x="17979" y="7513"/>
                    <a:pt x="17717" y="6644"/>
                  </a:cubicBezTo>
                  <a:cubicBezTo>
                    <a:pt x="17455" y="5775"/>
                    <a:pt x="16848" y="4917"/>
                    <a:pt x="16038" y="4251"/>
                  </a:cubicBezTo>
                  <a:cubicBezTo>
                    <a:pt x="15089" y="3470"/>
                    <a:pt x="13984" y="3042"/>
                    <a:pt x="13016" y="3042"/>
                  </a:cubicBezTo>
                  <a:cubicBezTo>
                    <a:pt x="12818" y="3042"/>
                    <a:pt x="12626" y="3059"/>
                    <a:pt x="12442" y="3096"/>
                  </a:cubicBezTo>
                  <a:cubicBezTo>
                    <a:pt x="11728" y="1250"/>
                    <a:pt x="9918" y="0"/>
                    <a:pt x="79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54"/>
            <p:cNvSpPr/>
            <p:nvPr/>
          </p:nvSpPr>
          <p:spPr>
            <a:xfrm>
              <a:off x="3252705" y="1222283"/>
              <a:ext cx="320191" cy="890750"/>
            </a:xfrm>
            <a:custGeom>
              <a:avLst/>
              <a:gdLst/>
              <a:ahLst/>
              <a:cxnLst/>
              <a:rect l="l" t="t" r="r" b="b"/>
              <a:pathLst>
                <a:path w="2192" h="6098" extrusionOk="0">
                  <a:moveTo>
                    <a:pt x="91" y="1"/>
                  </a:moveTo>
                  <a:cubicBezTo>
                    <a:pt x="65" y="1"/>
                    <a:pt x="40" y="14"/>
                    <a:pt x="25" y="37"/>
                  </a:cubicBezTo>
                  <a:cubicBezTo>
                    <a:pt x="1" y="61"/>
                    <a:pt x="1" y="109"/>
                    <a:pt x="36" y="132"/>
                  </a:cubicBezTo>
                  <a:cubicBezTo>
                    <a:pt x="1822" y="1478"/>
                    <a:pt x="2013" y="3442"/>
                    <a:pt x="608" y="5978"/>
                  </a:cubicBezTo>
                  <a:cubicBezTo>
                    <a:pt x="596" y="6014"/>
                    <a:pt x="608" y="6062"/>
                    <a:pt x="644" y="6086"/>
                  </a:cubicBezTo>
                  <a:cubicBezTo>
                    <a:pt x="656" y="6086"/>
                    <a:pt x="667" y="6097"/>
                    <a:pt x="679" y="6097"/>
                  </a:cubicBezTo>
                  <a:cubicBezTo>
                    <a:pt x="703" y="6097"/>
                    <a:pt x="727" y="6074"/>
                    <a:pt x="739" y="6050"/>
                  </a:cubicBezTo>
                  <a:cubicBezTo>
                    <a:pt x="2191" y="3442"/>
                    <a:pt x="1977" y="1406"/>
                    <a:pt x="132" y="13"/>
                  </a:cubicBezTo>
                  <a:cubicBezTo>
                    <a:pt x="119" y="5"/>
                    <a:pt x="105" y="1"/>
                    <a:pt x="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54"/>
            <p:cNvSpPr/>
            <p:nvPr/>
          </p:nvSpPr>
          <p:spPr>
            <a:xfrm>
              <a:off x="2664906" y="293262"/>
              <a:ext cx="434858" cy="551862"/>
            </a:xfrm>
            <a:custGeom>
              <a:avLst/>
              <a:gdLst/>
              <a:ahLst/>
              <a:cxnLst/>
              <a:rect l="l" t="t" r="r" b="b"/>
              <a:pathLst>
                <a:path w="2977" h="3778" extrusionOk="0">
                  <a:moveTo>
                    <a:pt x="89" y="0"/>
                  </a:moveTo>
                  <a:cubicBezTo>
                    <a:pt x="60" y="0"/>
                    <a:pt x="34" y="22"/>
                    <a:pt x="24" y="51"/>
                  </a:cubicBezTo>
                  <a:cubicBezTo>
                    <a:pt x="0" y="87"/>
                    <a:pt x="24" y="134"/>
                    <a:pt x="60" y="146"/>
                  </a:cubicBezTo>
                  <a:cubicBezTo>
                    <a:pt x="1917" y="765"/>
                    <a:pt x="2822" y="1932"/>
                    <a:pt x="2834" y="3694"/>
                  </a:cubicBezTo>
                  <a:cubicBezTo>
                    <a:pt x="2834" y="3742"/>
                    <a:pt x="2858" y="3778"/>
                    <a:pt x="2906" y="3778"/>
                  </a:cubicBezTo>
                  <a:cubicBezTo>
                    <a:pt x="2941" y="3778"/>
                    <a:pt x="2977" y="3742"/>
                    <a:pt x="2977" y="3694"/>
                  </a:cubicBezTo>
                  <a:cubicBezTo>
                    <a:pt x="2965" y="1861"/>
                    <a:pt x="2036" y="646"/>
                    <a:pt x="108" y="4"/>
                  </a:cubicBezTo>
                  <a:cubicBezTo>
                    <a:pt x="101" y="1"/>
                    <a:pt x="95" y="0"/>
                    <a:pt x="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54"/>
            <p:cNvSpPr/>
            <p:nvPr/>
          </p:nvSpPr>
          <p:spPr>
            <a:xfrm>
              <a:off x="3364013" y="660634"/>
              <a:ext cx="309820" cy="184490"/>
            </a:xfrm>
            <a:custGeom>
              <a:avLst/>
              <a:gdLst/>
              <a:ahLst/>
              <a:cxnLst/>
              <a:rect l="l" t="t" r="r" b="b"/>
              <a:pathLst>
                <a:path w="2121" h="1263" extrusionOk="0">
                  <a:moveTo>
                    <a:pt x="2025" y="1"/>
                  </a:moveTo>
                  <a:cubicBezTo>
                    <a:pt x="1191" y="167"/>
                    <a:pt x="667" y="382"/>
                    <a:pt x="36" y="1132"/>
                  </a:cubicBezTo>
                  <a:cubicBezTo>
                    <a:pt x="1" y="1168"/>
                    <a:pt x="13" y="1215"/>
                    <a:pt x="36" y="1239"/>
                  </a:cubicBezTo>
                  <a:cubicBezTo>
                    <a:pt x="60" y="1251"/>
                    <a:pt x="72" y="1263"/>
                    <a:pt x="84" y="1263"/>
                  </a:cubicBezTo>
                  <a:cubicBezTo>
                    <a:pt x="108" y="1263"/>
                    <a:pt x="132" y="1251"/>
                    <a:pt x="144" y="1227"/>
                  </a:cubicBezTo>
                  <a:cubicBezTo>
                    <a:pt x="763" y="513"/>
                    <a:pt x="1239" y="322"/>
                    <a:pt x="2061" y="155"/>
                  </a:cubicBezTo>
                  <a:cubicBezTo>
                    <a:pt x="2096" y="144"/>
                    <a:pt x="2120" y="96"/>
                    <a:pt x="2120" y="60"/>
                  </a:cubicBezTo>
                  <a:cubicBezTo>
                    <a:pt x="2108" y="25"/>
                    <a:pt x="2072" y="1"/>
                    <a:pt x="20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54"/>
            <p:cNvSpPr/>
            <p:nvPr/>
          </p:nvSpPr>
          <p:spPr>
            <a:xfrm>
              <a:off x="3471815" y="1174956"/>
              <a:ext cx="247155" cy="418059"/>
            </a:xfrm>
            <a:custGeom>
              <a:avLst/>
              <a:gdLst/>
              <a:ahLst/>
              <a:cxnLst/>
              <a:rect l="l" t="t" r="r" b="b"/>
              <a:pathLst>
                <a:path w="1692" h="2862" extrusionOk="0">
                  <a:moveTo>
                    <a:pt x="1299" y="1"/>
                  </a:moveTo>
                  <a:cubicBezTo>
                    <a:pt x="1291" y="1"/>
                    <a:pt x="1283" y="2"/>
                    <a:pt x="1275" y="4"/>
                  </a:cubicBezTo>
                  <a:cubicBezTo>
                    <a:pt x="1239" y="28"/>
                    <a:pt x="1227" y="63"/>
                    <a:pt x="1239" y="99"/>
                  </a:cubicBezTo>
                  <a:cubicBezTo>
                    <a:pt x="1501" y="742"/>
                    <a:pt x="1549" y="1290"/>
                    <a:pt x="1346" y="1718"/>
                  </a:cubicBezTo>
                  <a:cubicBezTo>
                    <a:pt x="1156" y="2147"/>
                    <a:pt x="727" y="2492"/>
                    <a:pt x="60" y="2719"/>
                  </a:cubicBezTo>
                  <a:cubicBezTo>
                    <a:pt x="25" y="2730"/>
                    <a:pt x="1" y="2778"/>
                    <a:pt x="13" y="2814"/>
                  </a:cubicBezTo>
                  <a:cubicBezTo>
                    <a:pt x="25" y="2850"/>
                    <a:pt x="60" y="2861"/>
                    <a:pt x="84" y="2861"/>
                  </a:cubicBezTo>
                  <a:lnTo>
                    <a:pt x="108" y="2861"/>
                  </a:lnTo>
                  <a:cubicBezTo>
                    <a:pt x="811" y="2611"/>
                    <a:pt x="1275" y="2254"/>
                    <a:pt x="1489" y="1778"/>
                  </a:cubicBezTo>
                  <a:cubicBezTo>
                    <a:pt x="1692" y="1314"/>
                    <a:pt x="1656" y="730"/>
                    <a:pt x="1370" y="52"/>
                  </a:cubicBezTo>
                  <a:cubicBezTo>
                    <a:pt x="1360" y="22"/>
                    <a:pt x="1334" y="1"/>
                    <a:pt x="12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54"/>
            <p:cNvSpPr/>
            <p:nvPr/>
          </p:nvSpPr>
          <p:spPr>
            <a:xfrm>
              <a:off x="2289205" y="652016"/>
              <a:ext cx="438510" cy="547918"/>
            </a:xfrm>
            <a:custGeom>
              <a:avLst/>
              <a:gdLst/>
              <a:ahLst/>
              <a:cxnLst/>
              <a:rect l="l" t="t" r="r" b="b"/>
              <a:pathLst>
                <a:path w="3002" h="3751" extrusionOk="0">
                  <a:moveTo>
                    <a:pt x="2918" y="0"/>
                  </a:moveTo>
                  <a:cubicBezTo>
                    <a:pt x="2049" y="48"/>
                    <a:pt x="1215" y="512"/>
                    <a:pt x="691" y="1215"/>
                  </a:cubicBezTo>
                  <a:cubicBezTo>
                    <a:pt x="179" y="1929"/>
                    <a:pt x="1" y="2858"/>
                    <a:pt x="215" y="3703"/>
                  </a:cubicBezTo>
                  <a:cubicBezTo>
                    <a:pt x="227" y="3727"/>
                    <a:pt x="263" y="3751"/>
                    <a:pt x="286" y="3751"/>
                  </a:cubicBezTo>
                  <a:lnTo>
                    <a:pt x="310" y="3751"/>
                  </a:lnTo>
                  <a:cubicBezTo>
                    <a:pt x="346" y="3739"/>
                    <a:pt x="370" y="3703"/>
                    <a:pt x="358" y="3667"/>
                  </a:cubicBezTo>
                  <a:cubicBezTo>
                    <a:pt x="155" y="2870"/>
                    <a:pt x="322" y="1989"/>
                    <a:pt x="810" y="1310"/>
                  </a:cubicBezTo>
                  <a:cubicBezTo>
                    <a:pt x="1310" y="631"/>
                    <a:pt x="2096" y="203"/>
                    <a:pt x="2930" y="155"/>
                  </a:cubicBezTo>
                  <a:cubicBezTo>
                    <a:pt x="2977" y="143"/>
                    <a:pt x="3001" y="107"/>
                    <a:pt x="3001" y="72"/>
                  </a:cubicBezTo>
                  <a:cubicBezTo>
                    <a:pt x="3001" y="24"/>
                    <a:pt x="2965" y="0"/>
                    <a:pt x="29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" name="Google Shape;743;p29">
            <a:extLst>
              <a:ext uri="{FF2B5EF4-FFF2-40B4-BE49-F238E27FC236}">
                <a16:creationId xmlns:a16="http://schemas.microsoft.com/office/drawing/2014/main" id="{F6371D91-0DD9-5D42-9D6C-DE987020A68B}"/>
              </a:ext>
            </a:extLst>
          </p:cNvPr>
          <p:cNvSpPr txBox="1">
            <a:spLocks/>
          </p:cNvSpPr>
          <p:nvPr/>
        </p:nvSpPr>
        <p:spPr>
          <a:xfrm>
            <a:off x="418037" y="1053594"/>
            <a:ext cx="7406100" cy="32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loo 2"/>
              <a:buNone/>
              <a:defRPr sz="16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algn="l"/>
            <a:r>
              <a:rPr lang="en-CA" sz="2000" dirty="0">
                <a:solidFill>
                  <a:srgbClr val="00206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[mdl] = rica(</a:t>
            </a:r>
            <a:r>
              <a:rPr lang="en-CA" sz="2000" b="1" dirty="0">
                <a:solidFill>
                  <a:srgbClr val="00206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X,q</a:t>
            </a:r>
            <a:r>
              <a:rPr lang="en-CA" sz="2000" dirty="0">
                <a:solidFill>
                  <a:srgbClr val="00206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)</a:t>
            </a:r>
            <a:endParaRPr lang="en-CA" sz="2000" dirty="0">
              <a:solidFill>
                <a:srgbClr val="002060"/>
              </a:solidFill>
            </a:endParaRPr>
          </a:p>
          <a:p>
            <a:pPr lvl="1" algn="l">
              <a:lnSpc>
                <a:spcPct val="150000"/>
              </a:lnSpc>
            </a:pPr>
            <a:r>
              <a:rPr lang="en-CA" sz="2000" dirty="0"/>
              <a:t>X -&gt; data matrix (m by n) to apply ICA (rows observations, col predictors)</a:t>
            </a:r>
          </a:p>
          <a:p>
            <a:pPr lvl="1" algn="l">
              <a:lnSpc>
                <a:spcPct val="150000"/>
              </a:lnSpc>
            </a:pPr>
            <a:r>
              <a:rPr lang="en-CA" sz="2000" dirty="0"/>
              <a:t>Q -&gt; is the number of features or dimensions you wish to extract</a:t>
            </a:r>
          </a:p>
          <a:p>
            <a:pPr lvl="1" algn="l">
              <a:lnSpc>
                <a:spcPct val="150000"/>
              </a:lnSpc>
            </a:pPr>
            <a:r>
              <a:rPr lang="en-CA" sz="2000" dirty="0"/>
              <a:t>mdl -&gt; struct containing result of ICA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1381586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" name="Google Shape;1761;p54"/>
          <p:cNvSpPr txBox="1">
            <a:spLocks noGrp="1"/>
          </p:cNvSpPr>
          <p:nvPr>
            <p:ph type="title"/>
          </p:nvPr>
        </p:nvSpPr>
        <p:spPr>
          <a:xfrm>
            <a:off x="-2912418" y="555202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ICA </a:t>
            </a:r>
            <a:endParaRPr dirty="0"/>
          </a:p>
        </p:txBody>
      </p:sp>
      <p:grpSp>
        <p:nvGrpSpPr>
          <p:cNvPr id="1766" name="Google Shape;1766;p54"/>
          <p:cNvGrpSpPr/>
          <p:nvPr/>
        </p:nvGrpSpPr>
        <p:grpSpPr>
          <a:xfrm rot="-7217067">
            <a:off x="-809209" y="3690203"/>
            <a:ext cx="2435263" cy="1836747"/>
            <a:chOff x="1852738" y="206787"/>
            <a:chExt cx="2668014" cy="2012295"/>
          </a:xfrm>
        </p:grpSpPr>
        <p:sp>
          <p:nvSpPr>
            <p:cNvPr id="1767" name="Google Shape;1767;p54"/>
            <p:cNvSpPr/>
            <p:nvPr/>
          </p:nvSpPr>
          <p:spPr>
            <a:xfrm>
              <a:off x="1863109" y="218911"/>
              <a:ext cx="2657643" cy="1988923"/>
            </a:xfrm>
            <a:custGeom>
              <a:avLst/>
              <a:gdLst/>
              <a:ahLst/>
              <a:cxnLst/>
              <a:rect l="l" t="t" r="r" b="b"/>
              <a:pathLst>
                <a:path w="18194" h="13616" extrusionOk="0">
                  <a:moveTo>
                    <a:pt x="7859" y="1"/>
                  </a:moveTo>
                  <a:cubicBezTo>
                    <a:pt x="7037" y="1"/>
                    <a:pt x="6251" y="215"/>
                    <a:pt x="5573" y="584"/>
                  </a:cubicBezTo>
                  <a:cubicBezTo>
                    <a:pt x="5311" y="536"/>
                    <a:pt x="5037" y="524"/>
                    <a:pt x="4751" y="524"/>
                  </a:cubicBezTo>
                  <a:cubicBezTo>
                    <a:pt x="2132" y="524"/>
                    <a:pt x="1" y="2310"/>
                    <a:pt x="1" y="4525"/>
                  </a:cubicBezTo>
                  <a:cubicBezTo>
                    <a:pt x="1" y="5775"/>
                    <a:pt x="679" y="6882"/>
                    <a:pt x="1751" y="7621"/>
                  </a:cubicBezTo>
                  <a:cubicBezTo>
                    <a:pt x="1239" y="10121"/>
                    <a:pt x="3037" y="12693"/>
                    <a:pt x="5859" y="13419"/>
                  </a:cubicBezTo>
                  <a:cubicBezTo>
                    <a:pt x="6373" y="13552"/>
                    <a:pt x="6888" y="13616"/>
                    <a:pt x="7390" y="13616"/>
                  </a:cubicBezTo>
                  <a:cubicBezTo>
                    <a:pt x="8410" y="13616"/>
                    <a:pt x="9379" y="13354"/>
                    <a:pt x="10192" y="12883"/>
                  </a:cubicBezTo>
                  <a:cubicBezTo>
                    <a:pt x="10705" y="13113"/>
                    <a:pt x="11245" y="13235"/>
                    <a:pt x="11788" y="13235"/>
                  </a:cubicBezTo>
                  <a:cubicBezTo>
                    <a:pt x="12203" y="13235"/>
                    <a:pt x="12619" y="13164"/>
                    <a:pt x="13026" y="13014"/>
                  </a:cubicBezTo>
                  <a:cubicBezTo>
                    <a:pt x="14479" y="12478"/>
                    <a:pt x="15395" y="11073"/>
                    <a:pt x="15526" y="9454"/>
                  </a:cubicBezTo>
                  <a:cubicBezTo>
                    <a:pt x="16253" y="9454"/>
                    <a:pt x="16872" y="9228"/>
                    <a:pt x="17277" y="8740"/>
                  </a:cubicBezTo>
                  <a:cubicBezTo>
                    <a:pt x="18193" y="7621"/>
                    <a:pt x="17586" y="5596"/>
                    <a:pt x="15919" y="4215"/>
                  </a:cubicBezTo>
                  <a:cubicBezTo>
                    <a:pt x="14965" y="3435"/>
                    <a:pt x="13878" y="3028"/>
                    <a:pt x="12949" y="3028"/>
                  </a:cubicBezTo>
                  <a:cubicBezTo>
                    <a:pt x="12731" y="3028"/>
                    <a:pt x="12521" y="3051"/>
                    <a:pt x="12324" y="3096"/>
                  </a:cubicBezTo>
                  <a:cubicBezTo>
                    <a:pt x="11645" y="1286"/>
                    <a:pt x="9907" y="1"/>
                    <a:pt x="78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54"/>
            <p:cNvSpPr/>
            <p:nvPr/>
          </p:nvSpPr>
          <p:spPr>
            <a:xfrm>
              <a:off x="1852738" y="206787"/>
              <a:ext cx="2626237" cy="2012295"/>
            </a:xfrm>
            <a:custGeom>
              <a:avLst/>
              <a:gdLst/>
              <a:ahLst/>
              <a:cxnLst/>
              <a:rect l="l" t="t" r="r" b="b"/>
              <a:pathLst>
                <a:path w="17979" h="13776" extrusionOk="0">
                  <a:moveTo>
                    <a:pt x="7942" y="155"/>
                  </a:moveTo>
                  <a:cubicBezTo>
                    <a:pt x="9882" y="155"/>
                    <a:pt x="11645" y="1381"/>
                    <a:pt x="12323" y="3215"/>
                  </a:cubicBezTo>
                  <a:cubicBezTo>
                    <a:pt x="12335" y="3251"/>
                    <a:pt x="12371" y="3262"/>
                    <a:pt x="12407" y="3262"/>
                  </a:cubicBezTo>
                  <a:cubicBezTo>
                    <a:pt x="12607" y="3215"/>
                    <a:pt x="12818" y="3192"/>
                    <a:pt x="13036" y="3192"/>
                  </a:cubicBezTo>
                  <a:cubicBezTo>
                    <a:pt x="13971" y="3192"/>
                    <a:pt x="15035" y="3615"/>
                    <a:pt x="15943" y="4358"/>
                  </a:cubicBezTo>
                  <a:cubicBezTo>
                    <a:pt x="16740" y="5025"/>
                    <a:pt x="17324" y="5846"/>
                    <a:pt x="17574" y="6680"/>
                  </a:cubicBezTo>
                  <a:cubicBezTo>
                    <a:pt x="17824" y="7513"/>
                    <a:pt x="17729" y="8251"/>
                    <a:pt x="17300" y="8775"/>
                  </a:cubicBezTo>
                  <a:cubicBezTo>
                    <a:pt x="16931" y="9216"/>
                    <a:pt x="16336" y="9466"/>
                    <a:pt x="15633" y="9466"/>
                  </a:cubicBezTo>
                  <a:lnTo>
                    <a:pt x="15609" y="9466"/>
                  </a:lnTo>
                  <a:cubicBezTo>
                    <a:pt x="15574" y="9466"/>
                    <a:pt x="15538" y="9489"/>
                    <a:pt x="15538" y="9537"/>
                  </a:cubicBezTo>
                  <a:cubicBezTo>
                    <a:pt x="15383" y="11180"/>
                    <a:pt x="14442" y="12514"/>
                    <a:pt x="13073" y="13026"/>
                  </a:cubicBezTo>
                  <a:cubicBezTo>
                    <a:pt x="12680" y="13169"/>
                    <a:pt x="12265" y="13242"/>
                    <a:pt x="11845" y="13242"/>
                  </a:cubicBezTo>
                  <a:cubicBezTo>
                    <a:pt x="11326" y="13242"/>
                    <a:pt x="10800" y="13131"/>
                    <a:pt x="10299" y="12907"/>
                  </a:cubicBezTo>
                  <a:cubicBezTo>
                    <a:pt x="10287" y="12901"/>
                    <a:pt x="10275" y="12898"/>
                    <a:pt x="10263" y="12898"/>
                  </a:cubicBezTo>
                  <a:cubicBezTo>
                    <a:pt x="10251" y="12898"/>
                    <a:pt x="10240" y="12901"/>
                    <a:pt x="10228" y="12907"/>
                  </a:cubicBezTo>
                  <a:cubicBezTo>
                    <a:pt x="9408" y="13379"/>
                    <a:pt x="8448" y="13623"/>
                    <a:pt x="7464" y="13623"/>
                  </a:cubicBezTo>
                  <a:cubicBezTo>
                    <a:pt x="6961" y="13623"/>
                    <a:pt x="6452" y="13559"/>
                    <a:pt x="5953" y="13430"/>
                  </a:cubicBezTo>
                  <a:cubicBezTo>
                    <a:pt x="3167" y="12716"/>
                    <a:pt x="1393" y="10204"/>
                    <a:pt x="1893" y="7715"/>
                  </a:cubicBezTo>
                  <a:cubicBezTo>
                    <a:pt x="1893" y="7692"/>
                    <a:pt x="1881" y="7656"/>
                    <a:pt x="1858" y="7644"/>
                  </a:cubicBezTo>
                  <a:cubicBezTo>
                    <a:pt x="774" y="6894"/>
                    <a:pt x="143" y="5787"/>
                    <a:pt x="143" y="4608"/>
                  </a:cubicBezTo>
                  <a:cubicBezTo>
                    <a:pt x="143" y="2441"/>
                    <a:pt x="2250" y="679"/>
                    <a:pt x="4822" y="679"/>
                  </a:cubicBezTo>
                  <a:cubicBezTo>
                    <a:pt x="5096" y="679"/>
                    <a:pt x="5370" y="703"/>
                    <a:pt x="5644" y="738"/>
                  </a:cubicBezTo>
                  <a:cubicBezTo>
                    <a:pt x="5656" y="738"/>
                    <a:pt x="5679" y="738"/>
                    <a:pt x="5691" y="726"/>
                  </a:cubicBezTo>
                  <a:cubicBezTo>
                    <a:pt x="6370" y="357"/>
                    <a:pt x="7156" y="155"/>
                    <a:pt x="7942" y="155"/>
                  </a:cubicBezTo>
                  <a:close/>
                  <a:moveTo>
                    <a:pt x="7930" y="0"/>
                  </a:moveTo>
                  <a:cubicBezTo>
                    <a:pt x="7132" y="0"/>
                    <a:pt x="6334" y="203"/>
                    <a:pt x="5632" y="584"/>
                  </a:cubicBezTo>
                  <a:cubicBezTo>
                    <a:pt x="5358" y="548"/>
                    <a:pt x="5084" y="536"/>
                    <a:pt x="4822" y="536"/>
                  </a:cubicBezTo>
                  <a:cubicBezTo>
                    <a:pt x="2167" y="536"/>
                    <a:pt x="0" y="2358"/>
                    <a:pt x="0" y="4608"/>
                  </a:cubicBezTo>
                  <a:cubicBezTo>
                    <a:pt x="0" y="5822"/>
                    <a:pt x="631" y="6953"/>
                    <a:pt x="1739" y="7739"/>
                  </a:cubicBezTo>
                  <a:cubicBezTo>
                    <a:pt x="1250" y="10287"/>
                    <a:pt x="3072" y="12835"/>
                    <a:pt x="5906" y="13573"/>
                  </a:cubicBezTo>
                  <a:cubicBezTo>
                    <a:pt x="6418" y="13704"/>
                    <a:pt x="6942" y="13776"/>
                    <a:pt x="7465" y="13776"/>
                  </a:cubicBezTo>
                  <a:cubicBezTo>
                    <a:pt x="8454" y="13776"/>
                    <a:pt x="9430" y="13526"/>
                    <a:pt x="10263" y="13049"/>
                  </a:cubicBezTo>
                  <a:cubicBezTo>
                    <a:pt x="10787" y="13275"/>
                    <a:pt x="11332" y="13389"/>
                    <a:pt x="11869" y="13389"/>
                  </a:cubicBezTo>
                  <a:cubicBezTo>
                    <a:pt x="12297" y="13389"/>
                    <a:pt x="12719" y="13316"/>
                    <a:pt x="13121" y="13168"/>
                  </a:cubicBezTo>
                  <a:cubicBezTo>
                    <a:pt x="14526" y="12645"/>
                    <a:pt x="15502" y="11287"/>
                    <a:pt x="15669" y="9609"/>
                  </a:cubicBezTo>
                  <a:cubicBezTo>
                    <a:pt x="16407" y="9597"/>
                    <a:pt x="17026" y="9335"/>
                    <a:pt x="17407" y="8870"/>
                  </a:cubicBezTo>
                  <a:cubicBezTo>
                    <a:pt x="17871" y="8311"/>
                    <a:pt x="17979" y="7513"/>
                    <a:pt x="17717" y="6644"/>
                  </a:cubicBezTo>
                  <a:cubicBezTo>
                    <a:pt x="17455" y="5775"/>
                    <a:pt x="16848" y="4917"/>
                    <a:pt x="16038" y="4251"/>
                  </a:cubicBezTo>
                  <a:cubicBezTo>
                    <a:pt x="15089" y="3470"/>
                    <a:pt x="13984" y="3042"/>
                    <a:pt x="13016" y="3042"/>
                  </a:cubicBezTo>
                  <a:cubicBezTo>
                    <a:pt x="12818" y="3042"/>
                    <a:pt x="12626" y="3059"/>
                    <a:pt x="12442" y="3096"/>
                  </a:cubicBezTo>
                  <a:cubicBezTo>
                    <a:pt x="11728" y="1250"/>
                    <a:pt x="9918" y="0"/>
                    <a:pt x="79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54"/>
            <p:cNvSpPr/>
            <p:nvPr/>
          </p:nvSpPr>
          <p:spPr>
            <a:xfrm>
              <a:off x="3252705" y="1222283"/>
              <a:ext cx="320191" cy="890750"/>
            </a:xfrm>
            <a:custGeom>
              <a:avLst/>
              <a:gdLst/>
              <a:ahLst/>
              <a:cxnLst/>
              <a:rect l="l" t="t" r="r" b="b"/>
              <a:pathLst>
                <a:path w="2192" h="6098" extrusionOk="0">
                  <a:moveTo>
                    <a:pt x="91" y="1"/>
                  </a:moveTo>
                  <a:cubicBezTo>
                    <a:pt x="65" y="1"/>
                    <a:pt x="40" y="14"/>
                    <a:pt x="25" y="37"/>
                  </a:cubicBezTo>
                  <a:cubicBezTo>
                    <a:pt x="1" y="61"/>
                    <a:pt x="1" y="109"/>
                    <a:pt x="36" y="132"/>
                  </a:cubicBezTo>
                  <a:cubicBezTo>
                    <a:pt x="1822" y="1478"/>
                    <a:pt x="2013" y="3442"/>
                    <a:pt x="608" y="5978"/>
                  </a:cubicBezTo>
                  <a:cubicBezTo>
                    <a:pt x="596" y="6014"/>
                    <a:pt x="608" y="6062"/>
                    <a:pt x="644" y="6086"/>
                  </a:cubicBezTo>
                  <a:cubicBezTo>
                    <a:pt x="656" y="6086"/>
                    <a:pt x="667" y="6097"/>
                    <a:pt x="679" y="6097"/>
                  </a:cubicBezTo>
                  <a:cubicBezTo>
                    <a:pt x="703" y="6097"/>
                    <a:pt x="727" y="6074"/>
                    <a:pt x="739" y="6050"/>
                  </a:cubicBezTo>
                  <a:cubicBezTo>
                    <a:pt x="2191" y="3442"/>
                    <a:pt x="1977" y="1406"/>
                    <a:pt x="132" y="13"/>
                  </a:cubicBezTo>
                  <a:cubicBezTo>
                    <a:pt x="119" y="5"/>
                    <a:pt x="105" y="1"/>
                    <a:pt x="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54"/>
            <p:cNvSpPr/>
            <p:nvPr/>
          </p:nvSpPr>
          <p:spPr>
            <a:xfrm>
              <a:off x="2664906" y="293262"/>
              <a:ext cx="434858" cy="551862"/>
            </a:xfrm>
            <a:custGeom>
              <a:avLst/>
              <a:gdLst/>
              <a:ahLst/>
              <a:cxnLst/>
              <a:rect l="l" t="t" r="r" b="b"/>
              <a:pathLst>
                <a:path w="2977" h="3778" extrusionOk="0">
                  <a:moveTo>
                    <a:pt x="89" y="0"/>
                  </a:moveTo>
                  <a:cubicBezTo>
                    <a:pt x="60" y="0"/>
                    <a:pt x="34" y="22"/>
                    <a:pt x="24" y="51"/>
                  </a:cubicBezTo>
                  <a:cubicBezTo>
                    <a:pt x="0" y="87"/>
                    <a:pt x="24" y="134"/>
                    <a:pt x="60" y="146"/>
                  </a:cubicBezTo>
                  <a:cubicBezTo>
                    <a:pt x="1917" y="765"/>
                    <a:pt x="2822" y="1932"/>
                    <a:pt x="2834" y="3694"/>
                  </a:cubicBezTo>
                  <a:cubicBezTo>
                    <a:pt x="2834" y="3742"/>
                    <a:pt x="2858" y="3778"/>
                    <a:pt x="2906" y="3778"/>
                  </a:cubicBezTo>
                  <a:cubicBezTo>
                    <a:pt x="2941" y="3778"/>
                    <a:pt x="2977" y="3742"/>
                    <a:pt x="2977" y="3694"/>
                  </a:cubicBezTo>
                  <a:cubicBezTo>
                    <a:pt x="2965" y="1861"/>
                    <a:pt x="2036" y="646"/>
                    <a:pt x="108" y="4"/>
                  </a:cubicBezTo>
                  <a:cubicBezTo>
                    <a:pt x="101" y="1"/>
                    <a:pt x="95" y="0"/>
                    <a:pt x="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54"/>
            <p:cNvSpPr/>
            <p:nvPr/>
          </p:nvSpPr>
          <p:spPr>
            <a:xfrm>
              <a:off x="3364013" y="660634"/>
              <a:ext cx="309820" cy="184490"/>
            </a:xfrm>
            <a:custGeom>
              <a:avLst/>
              <a:gdLst/>
              <a:ahLst/>
              <a:cxnLst/>
              <a:rect l="l" t="t" r="r" b="b"/>
              <a:pathLst>
                <a:path w="2121" h="1263" extrusionOk="0">
                  <a:moveTo>
                    <a:pt x="2025" y="1"/>
                  </a:moveTo>
                  <a:cubicBezTo>
                    <a:pt x="1191" y="167"/>
                    <a:pt x="667" y="382"/>
                    <a:pt x="36" y="1132"/>
                  </a:cubicBezTo>
                  <a:cubicBezTo>
                    <a:pt x="1" y="1168"/>
                    <a:pt x="13" y="1215"/>
                    <a:pt x="36" y="1239"/>
                  </a:cubicBezTo>
                  <a:cubicBezTo>
                    <a:pt x="60" y="1251"/>
                    <a:pt x="72" y="1263"/>
                    <a:pt x="84" y="1263"/>
                  </a:cubicBezTo>
                  <a:cubicBezTo>
                    <a:pt x="108" y="1263"/>
                    <a:pt x="132" y="1251"/>
                    <a:pt x="144" y="1227"/>
                  </a:cubicBezTo>
                  <a:cubicBezTo>
                    <a:pt x="763" y="513"/>
                    <a:pt x="1239" y="322"/>
                    <a:pt x="2061" y="155"/>
                  </a:cubicBezTo>
                  <a:cubicBezTo>
                    <a:pt x="2096" y="144"/>
                    <a:pt x="2120" y="96"/>
                    <a:pt x="2120" y="60"/>
                  </a:cubicBezTo>
                  <a:cubicBezTo>
                    <a:pt x="2108" y="25"/>
                    <a:pt x="2072" y="1"/>
                    <a:pt x="20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54"/>
            <p:cNvSpPr/>
            <p:nvPr/>
          </p:nvSpPr>
          <p:spPr>
            <a:xfrm>
              <a:off x="3471815" y="1174956"/>
              <a:ext cx="247155" cy="418059"/>
            </a:xfrm>
            <a:custGeom>
              <a:avLst/>
              <a:gdLst/>
              <a:ahLst/>
              <a:cxnLst/>
              <a:rect l="l" t="t" r="r" b="b"/>
              <a:pathLst>
                <a:path w="1692" h="2862" extrusionOk="0">
                  <a:moveTo>
                    <a:pt x="1299" y="1"/>
                  </a:moveTo>
                  <a:cubicBezTo>
                    <a:pt x="1291" y="1"/>
                    <a:pt x="1283" y="2"/>
                    <a:pt x="1275" y="4"/>
                  </a:cubicBezTo>
                  <a:cubicBezTo>
                    <a:pt x="1239" y="28"/>
                    <a:pt x="1227" y="63"/>
                    <a:pt x="1239" y="99"/>
                  </a:cubicBezTo>
                  <a:cubicBezTo>
                    <a:pt x="1501" y="742"/>
                    <a:pt x="1549" y="1290"/>
                    <a:pt x="1346" y="1718"/>
                  </a:cubicBezTo>
                  <a:cubicBezTo>
                    <a:pt x="1156" y="2147"/>
                    <a:pt x="727" y="2492"/>
                    <a:pt x="60" y="2719"/>
                  </a:cubicBezTo>
                  <a:cubicBezTo>
                    <a:pt x="25" y="2730"/>
                    <a:pt x="1" y="2778"/>
                    <a:pt x="13" y="2814"/>
                  </a:cubicBezTo>
                  <a:cubicBezTo>
                    <a:pt x="25" y="2850"/>
                    <a:pt x="60" y="2861"/>
                    <a:pt x="84" y="2861"/>
                  </a:cubicBezTo>
                  <a:lnTo>
                    <a:pt x="108" y="2861"/>
                  </a:lnTo>
                  <a:cubicBezTo>
                    <a:pt x="811" y="2611"/>
                    <a:pt x="1275" y="2254"/>
                    <a:pt x="1489" y="1778"/>
                  </a:cubicBezTo>
                  <a:cubicBezTo>
                    <a:pt x="1692" y="1314"/>
                    <a:pt x="1656" y="730"/>
                    <a:pt x="1370" y="52"/>
                  </a:cubicBezTo>
                  <a:cubicBezTo>
                    <a:pt x="1360" y="22"/>
                    <a:pt x="1334" y="1"/>
                    <a:pt x="12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54"/>
            <p:cNvSpPr/>
            <p:nvPr/>
          </p:nvSpPr>
          <p:spPr>
            <a:xfrm>
              <a:off x="2289205" y="652016"/>
              <a:ext cx="438510" cy="547918"/>
            </a:xfrm>
            <a:custGeom>
              <a:avLst/>
              <a:gdLst/>
              <a:ahLst/>
              <a:cxnLst/>
              <a:rect l="l" t="t" r="r" b="b"/>
              <a:pathLst>
                <a:path w="3002" h="3751" extrusionOk="0">
                  <a:moveTo>
                    <a:pt x="2918" y="0"/>
                  </a:moveTo>
                  <a:cubicBezTo>
                    <a:pt x="2049" y="48"/>
                    <a:pt x="1215" y="512"/>
                    <a:pt x="691" y="1215"/>
                  </a:cubicBezTo>
                  <a:cubicBezTo>
                    <a:pt x="179" y="1929"/>
                    <a:pt x="1" y="2858"/>
                    <a:pt x="215" y="3703"/>
                  </a:cubicBezTo>
                  <a:cubicBezTo>
                    <a:pt x="227" y="3727"/>
                    <a:pt x="263" y="3751"/>
                    <a:pt x="286" y="3751"/>
                  </a:cubicBezTo>
                  <a:lnTo>
                    <a:pt x="310" y="3751"/>
                  </a:lnTo>
                  <a:cubicBezTo>
                    <a:pt x="346" y="3739"/>
                    <a:pt x="370" y="3703"/>
                    <a:pt x="358" y="3667"/>
                  </a:cubicBezTo>
                  <a:cubicBezTo>
                    <a:pt x="155" y="2870"/>
                    <a:pt x="322" y="1989"/>
                    <a:pt x="810" y="1310"/>
                  </a:cubicBezTo>
                  <a:cubicBezTo>
                    <a:pt x="1310" y="631"/>
                    <a:pt x="2096" y="203"/>
                    <a:pt x="2930" y="155"/>
                  </a:cubicBezTo>
                  <a:cubicBezTo>
                    <a:pt x="2977" y="143"/>
                    <a:pt x="3001" y="107"/>
                    <a:pt x="3001" y="72"/>
                  </a:cubicBezTo>
                  <a:cubicBezTo>
                    <a:pt x="3001" y="24"/>
                    <a:pt x="2965" y="0"/>
                    <a:pt x="29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74" name="Google Shape;1774;p54"/>
          <p:cNvGrpSpPr/>
          <p:nvPr/>
        </p:nvGrpSpPr>
        <p:grpSpPr>
          <a:xfrm rot="-3380372">
            <a:off x="7714794" y="3690239"/>
            <a:ext cx="2435181" cy="1836685"/>
            <a:chOff x="1852738" y="206787"/>
            <a:chExt cx="2668014" cy="2012295"/>
          </a:xfrm>
        </p:grpSpPr>
        <p:sp>
          <p:nvSpPr>
            <p:cNvPr id="1775" name="Google Shape;1775;p54"/>
            <p:cNvSpPr/>
            <p:nvPr/>
          </p:nvSpPr>
          <p:spPr>
            <a:xfrm>
              <a:off x="1863109" y="218911"/>
              <a:ext cx="2657643" cy="1988923"/>
            </a:xfrm>
            <a:custGeom>
              <a:avLst/>
              <a:gdLst/>
              <a:ahLst/>
              <a:cxnLst/>
              <a:rect l="l" t="t" r="r" b="b"/>
              <a:pathLst>
                <a:path w="18194" h="13616" extrusionOk="0">
                  <a:moveTo>
                    <a:pt x="7859" y="1"/>
                  </a:moveTo>
                  <a:cubicBezTo>
                    <a:pt x="7037" y="1"/>
                    <a:pt x="6251" y="215"/>
                    <a:pt x="5573" y="584"/>
                  </a:cubicBezTo>
                  <a:cubicBezTo>
                    <a:pt x="5311" y="536"/>
                    <a:pt x="5037" y="524"/>
                    <a:pt x="4751" y="524"/>
                  </a:cubicBezTo>
                  <a:cubicBezTo>
                    <a:pt x="2132" y="524"/>
                    <a:pt x="1" y="2310"/>
                    <a:pt x="1" y="4525"/>
                  </a:cubicBezTo>
                  <a:cubicBezTo>
                    <a:pt x="1" y="5775"/>
                    <a:pt x="679" y="6882"/>
                    <a:pt x="1751" y="7621"/>
                  </a:cubicBezTo>
                  <a:cubicBezTo>
                    <a:pt x="1239" y="10121"/>
                    <a:pt x="3037" y="12693"/>
                    <a:pt x="5859" y="13419"/>
                  </a:cubicBezTo>
                  <a:cubicBezTo>
                    <a:pt x="6373" y="13552"/>
                    <a:pt x="6888" y="13616"/>
                    <a:pt x="7390" y="13616"/>
                  </a:cubicBezTo>
                  <a:cubicBezTo>
                    <a:pt x="8410" y="13616"/>
                    <a:pt x="9379" y="13354"/>
                    <a:pt x="10192" y="12883"/>
                  </a:cubicBezTo>
                  <a:cubicBezTo>
                    <a:pt x="10705" y="13113"/>
                    <a:pt x="11245" y="13235"/>
                    <a:pt x="11788" y="13235"/>
                  </a:cubicBezTo>
                  <a:cubicBezTo>
                    <a:pt x="12203" y="13235"/>
                    <a:pt x="12619" y="13164"/>
                    <a:pt x="13026" y="13014"/>
                  </a:cubicBezTo>
                  <a:cubicBezTo>
                    <a:pt x="14479" y="12478"/>
                    <a:pt x="15395" y="11073"/>
                    <a:pt x="15526" y="9454"/>
                  </a:cubicBezTo>
                  <a:cubicBezTo>
                    <a:pt x="16253" y="9454"/>
                    <a:pt x="16872" y="9228"/>
                    <a:pt x="17277" y="8740"/>
                  </a:cubicBezTo>
                  <a:cubicBezTo>
                    <a:pt x="18193" y="7621"/>
                    <a:pt x="17586" y="5596"/>
                    <a:pt x="15919" y="4215"/>
                  </a:cubicBezTo>
                  <a:cubicBezTo>
                    <a:pt x="14965" y="3435"/>
                    <a:pt x="13878" y="3028"/>
                    <a:pt x="12949" y="3028"/>
                  </a:cubicBezTo>
                  <a:cubicBezTo>
                    <a:pt x="12731" y="3028"/>
                    <a:pt x="12521" y="3051"/>
                    <a:pt x="12324" y="3096"/>
                  </a:cubicBezTo>
                  <a:cubicBezTo>
                    <a:pt x="11645" y="1286"/>
                    <a:pt x="9907" y="1"/>
                    <a:pt x="78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54"/>
            <p:cNvSpPr/>
            <p:nvPr/>
          </p:nvSpPr>
          <p:spPr>
            <a:xfrm>
              <a:off x="1852738" y="206787"/>
              <a:ext cx="2626237" cy="2012295"/>
            </a:xfrm>
            <a:custGeom>
              <a:avLst/>
              <a:gdLst/>
              <a:ahLst/>
              <a:cxnLst/>
              <a:rect l="l" t="t" r="r" b="b"/>
              <a:pathLst>
                <a:path w="17979" h="13776" extrusionOk="0">
                  <a:moveTo>
                    <a:pt x="7942" y="155"/>
                  </a:moveTo>
                  <a:cubicBezTo>
                    <a:pt x="9882" y="155"/>
                    <a:pt x="11645" y="1381"/>
                    <a:pt x="12323" y="3215"/>
                  </a:cubicBezTo>
                  <a:cubicBezTo>
                    <a:pt x="12335" y="3251"/>
                    <a:pt x="12371" y="3262"/>
                    <a:pt x="12407" y="3262"/>
                  </a:cubicBezTo>
                  <a:cubicBezTo>
                    <a:pt x="12607" y="3215"/>
                    <a:pt x="12818" y="3192"/>
                    <a:pt x="13036" y="3192"/>
                  </a:cubicBezTo>
                  <a:cubicBezTo>
                    <a:pt x="13971" y="3192"/>
                    <a:pt x="15035" y="3615"/>
                    <a:pt x="15943" y="4358"/>
                  </a:cubicBezTo>
                  <a:cubicBezTo>
                    <a:pt x="16740" y="5025"/>
                    <a:pt x="17324" y="5846"/>
                    <a:pt x="17574" y="6680"/>
                  </a:cubicBezTo>
                  <a:cubicBezTo>
                    <a:pt x="17824" y="7513"/>
                    <a:pt x="17729" y="8251"/>
                    <a:pt x="17300" y="8775"/>
                  </a:cubicBezTo>
                  <a:cubicBezTo>
                    <a:pt x="16931" y="9216"/>
                    <a:pt x="16336" y="9466"/>
                    <a:pt x="15633" y="9466"/>
                  </a:cubicBezTo>
                  <a:lnTo>
                    <a:pt x="15609" y="9466"/>
                  </a:lnTo>
                  <a:cubicBezTo>
                    <a:pt x="15574" y="9466"/>
                    <a:pt x="15538" y="9489"/>
                    <a:pt x="15538" y="9537"/>
                  </a:cubicBezTo>
                  <a:cubicBezTo>
                    <a:pt x="15383" y="11180"/>
                    <a:pt x="14442" y="12514"/>
                    <a:pt x="13073" y="13026"/>
                  </a:cubicBezTo>
                  <a:cubicBezTo>
                    <a:pt x="12680" y="13169"/>
                    <a:pt x="12265" y="13242"/>
                    <a:pt x="11845" y="13242"/>
                  </a:cubicBezTo>
                  <a:cubicBezTo>
                    <a:pt x="11326" y="13242"/>
                    <a:pt x="10800" y="13131"/>
                    <a:pt x="10299" y="12907"/>
                  </a:cubicBezTo>
                  <a:cubicBezTo>
                    <a:pt x="10287" y="12901"/>
                    <a:pt x="10275" y="12898"/>
                    <a:pt x="10263" y="12898"/>
                  </a:cubicBezTo>
                  <a:cubicBezTo>
                    <a:pt x="10251" y="12898"/>
                    <a:pt x="10240" y="12901"/>
                    <a:pt x="10228" y="12907"/>
                  </a:cubicBezTo>
                  <a:cubicBezTo>
                    <a:pt x="9408" y="13379"/>
                    <a:pt x="8448" y="13623"/>
                    <a:pt x="7464" y="13623"/>
                  </a:cubicBezTo>
                  <a:cubicBezTo>
                    <a:pt x="6961" y="13623"/>
                    <a:pt x="6452" y="13559"/>
                    <a:pt x="5953" y="13430"/>
                  </a:cubicBezTo>
                  <a:cubicBezTo>
                    <a:pt x="3167" y="12716"/>
                    <a:pt x="1393" y="10204"/>
                    <a:pt x="1893" y="7715"/>
                  </a:cubicBezTo>
                  <a:cubicBezTo>
                    <a:pt x="1893" y="7692"/>
                    <a:pt x="1881" y="7656"/>
                    <a:pt x="1858" y="7644"/>
                  </a:cubicBezTo>
                  <a:cubicBezTo>
                    <a:pt x="774" y="6894"/>
                    <a:pt x="143" y="5787"/>
                    <a:pt x="143" y="4608"/>
                  </a:cubicBezTo>
                  <a:cubicBezTo>
                    <a:pt x="143" y="2441"/>
                    <a:pt x="2250" y="679"/>
                    <a:pt x="4822" y="679"/>
                  </a:cubicBezTo>
                  <a:cubicBezTo>
                    <a:pt x="5096" y="679"/>
                    <a:pt x="5370" y="703"/>
                    <a:pt x="5644" y="738"/>
                  </a:cubicBezTo>
                  <a:cubicBezTo>
                    <a:pt x="5656" y="738"/>
                    <a:pt x="5679" y="738"/>
                    <a:pt x="5691" y="726"/>
                  </a:cubicBezTo>
                  <a:cubicBezTo>
                    <a:pt x="6370" y="357"/>
                    <a:pt x="7156" y="155"/>
                    <a:pt x="7942" y="155"/>
                  </a:cubicBezTo>
                  <a:close/>
                  <a:moveTo>
                    <a:pt x="7930" y="0"/>
                  </a:moveTo>
                  <a:cubicBezTo>
                    <a:pt x="7132" y="0"/>
                    <a:pt x="6334" y="203"/>
                    <a:pt x="5632" y="584"/>
                  </a:cubicBezTo>
                  <a:cubicBezTo>
                    <a:pt x="5358" y="548"/>
                    <a:pt x="5084" y="536"/>
                    <a:pt x="4822" y="536"/>
                  </a:cubicBezTo>
                  <a:cubicBezTo>
                    <a:pt x="2167" y="536"/>
                    <a:pt x="0" y="2358"/>
                    <a:pt x="0" y="4608"/>
                  </a:cubicBezTo>
                  <a:cubicBezTo>
                    <a:pt x="0" y="5822"/>
                    <a:pt x="631" y="6953"/>
                    <a:pt x="1739" y="7739"/>
                  </a:cubicBezTo>
                  <a:cubicBezTo>
                    <a:pt x="1250" y="10287"/>
                    <a:pt x="3072" y="12835"/>
                    <a:pt x="5906" y="13573"/>
                  </a:cubicBezTo>
                  <a:cubicBezTo>
                    <a:pt x="6418" y="13704"/>
                    <a:pt x="6942" y="13776"/>
                    <a:pt x="7465" y="13776"/>
                  </a:cubicBezTo>
                  <a:cubicBezTo>
                    <a:pt x="8454" y="13776"/>
                    <a:pt x="9430" y="13526"/>
                    <a:pt x="10263" y="13049"/>
                  </a:cubicBezTo>
                  <a:cubicBezTo>
                    <a:pt x="10787" y="13275"/>
                    <a:pt x="11332" y="13389"/>
                    <a:pt x="11869" y="13389"/>
                  </a:cubicBezTo>
                  <a:cubicBezTo>
                    <a:pt x="12297" y="13389"/>
                    <a:pt x="12719" y="13316"/>
                    <a:pt x="13121" y="13168"/>
                  </a:cubicBezTo>
                  <a:cubicBezTo>
                    <a:pt x="14526" y="12645"/>
                    <a:pt x="15502" y="11287"/>
                    <a:pt x="15669" y="9609"/>
                  </a:cubicBezTo>
                  <a:cubicBezTo>
                    <a:pt x="16407" y="9597"/>
                    <a:pt x="17026" y="9335"/>
                    <a:pt x="17407" y="8870"/>
                  </a:cubicBezTo>
                  <a:cubicBezTo>
                    <a:pt x="17871" y="8311"/>
                    <a:pt x="17979" y="7513"/>
                    <a:pt x="17717" y="6644"/>
                  </a:cubicBezTo>
                  <a:cubicBezTo>
                    <a:pt x="17455" y="5775"/>
                    <a:pt x="16848" y="4917"/>
                    <a:pt x="16038" y="4251"/>
                  </a:cubicBezTo>
                  <a:cubicBezTo>
                    <a:pt x="15089" y="3470"/>
                    <a:pt x="13984" y="3042"/>
                    <a:pt x="13016" y="3042"/>
                  </a:cubicBezTo>
                  <a:cubicBezTo>
                    <a:pt x="12818" y="3042"/>
                    <a:pt x="12626" y="3059"/>
                    <a:pt x="12442" y="3096"/>
                  </a:cubicBezTo>
                  <a:cubicBezTo>
                    <a:pt x="11728" y="1250"/>
                    <a:pt x="9918" y="0"/>
                    <a:pt x="79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54"/>
            <p:cNvSpPr/>
            <p:nvPr/>
          </p:nvSpPr>
          <p:spPr>
            <a:xfrm>
              <a:off x="3252705" y="1222283"/>
              <a:ext cx="320191" cy="890750"/>
            </a:xfrm>
            <a:custGeom>
              <a:avLst/>
              <a:gdLst/>
              <a:ahLst/>
              <a:cxnLst/>
              <a:rect l="l" t="t" r="r" b="b"/>
              <a:pathLst>
                <a:path w="2192" h="6098" extrusionOk="0">
                  <a:moveTo>
                    <a:pt x="91" y="1"/>
                  </a:moveTo>
                  <a:cubicBezTo>
                    <a:pt x="65" y="1"/>
                    <a:pt x="40" y="14"/>
                    <a:pt x="25" y="37"/>
                  </a:cubicBezTo>
                  <a:cubicBezTo>
                    <a:pt x="1" y="61"/>
                    <a:pt x="1" y="109"/>
                    <a:pt x="36" y="132"/>
                  </a:cubicBezTo>
                  <a:cubicBezTo>
                    <a:pt x="1822" y="1478"/>
                    <a:pt x="2013" y="3442"/>
                    <a:pt x="608" y="5978"/>
                  </a:cubicBezTo>
                  <a:cubicBezTo>
                    <a:pt x="596" y="6014"/>
                    <a:pt x="608" y="6062"/>
                    <a:pt x="644" y="6086"/>
                  </a:cubicBezTo>
                  <a:cubicBezTo>
                    <a:pt x="656" y="6086"/>
                    <a:pt x="667" y="6097"/>
                    <a:pt x="679" y="6097"/>
                  </a:cubicBezTo>
                  <a:cubicBezTo>
                    <a:pt x="703" y="6097"/>
                    <a:pt x="727" y="6074"/>
                    <a:pt x="739" y="6050"/>
                  </a:cubicBezTo>
                  <a:cubicBezTo>
                    <a:pt x="2191" y="3442"/>
                    <a:pt x="1977" y="1406"/>
                    <a:pt x="132" y="13"/>
                  </a:cubicBezTo>
                  <a:cubicBezTo>
                    <a:pt x="119" y="5"/>
                    <a:pt x="105" y="1"/>
                    <a:pt x="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54"/>
            <p:cNvSpPr/>
            <p:nvPr/>
          </p:nvSpPr>
          <p:spPr>
            <a:xfrm>
              <a:off x="2664906" y="293262"/>
              <a:ext cx="434858" cy="551862"/>
            </a:xfrm>
            <a:custGeom>
              <a:avLst/>
              <a:gdLst/>
              <a:ahLst/>
              <a:cxnLst/>
              <a:rect l="l" t="t" r="r" b="b"/>
              <a:pathLst>
                <a:path w="2977" h="3778" extrusionOk="0">
                  <a:moveTo>
                    <a:pt x="89" y="0"/>
                  </a:moveTo>
                  <a:cubicBezTo>
                    <a:pt x="60" y="0"/>
                    <a:pt x="34" y="22"/>
                    <a:pt x="24" y="51"/>
                  </a:cubicBezTo>
                  <a:cubicBezTo>
                    <a:pt x="0" y="87"/>
                    <a:pt x="24" y="134"/>
                    <a:pt x="60" y="146"/>
                  </a:cubicBezTo>
                  <a:cubicBezTo>
                    <a:pt x="1917" y="765"/>
                    <a:pt x="2822" y="1932"/>
                    <a:pt x="2834" y="3694"/>
                  </a:cubicBezTo>
                  <a:cubicBezTo>
                    <a:pt x="2834" y="3742"/>
                    <a:pt x="2858" y="3778"/>
                    <a:pt x="2906" y="3778"/>
                  </a:cubicBezTo>
                  <a:cubicBezTo>
                    <a:pt x="2941" y="3778"/>
                    <a:pt x="2977" y="3742"/>
                    <a:pt x="2977" y="3694"/>
                  </a:cubicBezTo>
                  <a:cubicBezTo>
                    <a:pt x="2965" y="1861"/>
                    <a:pt x="2036" y="646"/>
                    <a:pt x="108" y="4"/>
                  </a:cubicBezTo>
                  <a:cubicBezTo>
                    <a:pt x="101" y="1"/>
                    <a:pt x="95" y="0"/>
                    <a:pt x="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54"/>
            <p:cNvSpPr/>
            <p:nvPr/>
          </p:nvSpPr>
          <p:spPr>
            <a:xfrm>
              <a:off x="3364013" y="660634"/>
              <a:ext cx="309820" cy="184490"/>
            </a:xfrm>
            <a:custGeom>
              <a:avLst/>
              <a:gdLst/>
              <a:ahLst/>
              <a:cxnLst/>
              <a:rect l="l" t="t" r="r" b="b"/>
              <a:pathLst>
                <a:path w="2121" h="1263" extrusionOk="0">
                  <a:moveTo>
                    <a:pt x="2025" y="1"/>
                  </a:moveTo>
                  <a:cubicBezTo>
                    <a:pt x="1191" y="167"/>
                    <a:pt x="667" y="382"/>
                    <a:pt x="36" y="1132"/>
                  </a:cubicBezTo>
                  <a:cubicBezTo>
                    <a:pt x="1" y="1168"/>
                    <a:pt x="13" y="1215"/>
                    <a:pt x="36" y="1239"/>
                  </a:cubicBezTo>
                  <a:cubicBezTo>
                    <a:pt x="60" y="1251"/>
                    <a:pt x="72" y="1263"/>
                    <a:pt x="84" y="1263"/>
                  </a:cubicBezTo>
                  <a:cubicBezTo>
                    <a:pt x="108" y="1263"/>
                    <a:pt x="132" y="1251"/>
                    <a:pt x="144" y="1227"/>
                  </a:cubicBezTo>
                  <a:cubicBezTo>
                    <a:pt x="763" y="513"/>
                    <a:pt x="1239" y="322"/>
                    <a:pt x="2061" y="155"/>
                  </a:cubicBezTo>
                  <a:cubicBezTo>
                    <a:pt x="2096" y="144"/>
                    <a:pt x="2120" y="96"/>
                    <a:pt x="2120" y="60"/>
                  </a:cubicBezTo>
                  <a:cubicBezTo>
                    <a:pt x="2108" y="25"/>
                    <a:pt x="2072" y="1"/>
                    <a:pt x="20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54"/>
            <p:cNvSpPr/>
            <p:nvPr/>
          </p:nvSpPr>
          <p:spPr>
            <a:xfrm>
              <a:off x="3471815" y="1174956"/>
              <a:ext cx="247155" cy="418059"/>
            </a:xfrm>
            <a:custGeom>
              <a:avLst/>
              <a:gdLst/>
              <a:ahLst/>
              <a:cxnLst/>
              <a:rect l="l" t="t" r="r" b="b"/>
              <a:pathLst>
                <a:path w="1692" h="2862" extrusionOk="0">
                  <a:moveTo>
                    <a:pt x="1299" y="1"/>
                  </a:moveTo>
                  <a:cubicBezTo>
                    <a:pt x="1291" y="1"/>
                    <a:pt x="1283" y="2"/>
                    <a:pt x="1275" y="4"/>
                  </a:cubicBezTo>
                  <a:cubicBezTo>
                    <a:pt x="1239" y="28"/>
                    <a:pt x="1227" y="63"/>
                    <a:pt x="1239" y="99"/>
                  </a:cubicBezTo>
                  <a:cubicBezTo>
                    <a:pt x="1501" y="742"/>
                    <a:pt x="1549" y="1290"/>
                    <a:pt x="1346" y="1718"/>
                  </a:cubicBezTo>
                  <a:cubicBezTo>
                    <a:pt x="1156" y="2147"/>
                    <a:pt x="727" y="2492"/>
                    <a:pt x="60" y="2719"/>
                  </a:cubicBezTo>
                  <a:cubicBezTo>
                    <a:pt x="25" y="2730"/>
                    <a:pt x="1" y="2778"/>
                    <a:pt x="13" y="2814"/>
                  </a:cubicBezTo>
                  <a:cubicBezTo>
                    <a:pt x="25" y="2850"/>
                    <a:pt x="60" y="2861"/>
                    <a:pt x="84" y="2861"/>
                  </a:cubicBezTo>
                  <a:lnTo>
                    <a:pt x="108" y="2861"/>
                  </a:lnTo>
                  <a:cubicBezTo>
                    <a:pt x="811" y="2611"/>
                    <a:pt x="1275" y="2254"/>
                    <a:pt x="1489" y="1778"/>
                  </a:cubicBezTo>
                  <a:cubicBezTo>
                    <a:pt x="1692" y="1314"/>
                    <a:pt x="1656" y="730"/>
                    <a:pt x="1370" y="52"/>
                  </a:cubicBezTo>
                  <a:cubicBezTo>
                    <a:pt x="1360" y="22"/>
                    <a:pt x="1334" y="1"/>
                    <a:pt x="12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54"/>
            <p:cNvSpPr/>
            <p:nvPr/>
          </p:nvSpPr>
          <p:spPr>
            <a:xfrm>
              <a:off x="2289205" y="652016"/>
              <a:ext cx="438510" cy="547918"/>
            </a:xfrm>
            <a:custGeom>
              <a:avLst/>
              <a:gdLst/>
              <a:ahLst/>
              <a:cxnLst/>
              <a:rect l="l" t="t" r="r" b="b"/>
              <a:pathLst>
                <a:path w="3002" h="3751" extrusionOk="0">
                  <a:moveTo>
                    <a:pt x="2918" y="0"/>
                  </a:moveTo>
                  <a:cubicBezTo>
                    <a:pt x="2049" y="48"/>
                    <a:pt x="1215" y="512"/>
                    <a:pt x="691" y="1215"/>
                  </a:cubicBezTo>
                  <a:cubicBezTo>
                    <a:pt x="179" y="1929"/>
                    <a:pt x="1" y="2858"/>
                    <a:pt x="215" y="3703"/>
                  </a:cubicBezTo>
                  <a:cubicBezTo>
                    <a:pt x="227" y="3727"/>
                    <a:pt x="263" y="3751"/>
                    <a:pt x="286" y="3751"/>
                  </a:cubicBezTo>
                  <a:lnTo>
                    <a:pt x="310" y="3751"/>
                  </a:lnTo>
                  <a:cubicBezTo>
                    <a:pt x="346" y="3739"/>
                    <a:pt x="370" y="3703"/>
                    <a:pt x="358" y="3667"/>
                  </a:cubicBezTo>
                  <a:cubicBezTo>
                    <a:pt x="155" y="2870"/>
                    <a:pt x="322" y="1989"/>
                    <a:pt x="810" y="1310"/>
                  </a:cubicBezTo>
                  <a:cubicBezTo>
                    <a:pt x="1310" y="631"/>
                    <a:pt x="2096" y="203"/>
                    <a:pt x="2930" y="155"/>
                  </a:cubicBezTo>
                  <a:cubicBezTo>
                    <a:pt x="2977" y="143"/>
                    <a:pt x="3001" y="107"/>
                    <a:pt x="3001" y="72"/>
                  </a:cubicBezTo>
                  <a:cubicBezTo>
                    <a:pt x="3001" y="24"/>
                    <a:pt x="2965" y="0"/>
                    <a:pt x="29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" name="Google Shape;743;p29">
            <a:extLst>
              <a:ext uri="{FF2B5EF4-FFF2-40B4-BE49-F238E27FC236}">
                <a16:creationId xmlns:a16="http://schemas.microsoft.com/office/drawing/2014/main" id="{F6371D91-0DD9-5D42-9D6C-DE987020A68B}"/>
              </a:ext>
            </a:extLst>
          </p:cNvPr>
          <p:cNvSpPr txBox="1">
            <a:spLocks/>
          </p:cNvSpPr>
          <p:nvPr/>
        </p:nvSpPr>
        <p:spPr>
          <a:xfrm>
            <a:off x="418037" y="1053594"/>
            <a:ext cx="7406100" cy="32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loo 2"/>
              <a:buNone/>
              <a:defRPr sz="16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algn="l"/>
            <a:r>
              <a:rPr lang="en-CA" sz="2000" dirty="0">
                <a:solidFill>
                  <a:srgbClr val="00206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Mdl</a:t>
            </a:r>
            <a:endParaRPr lang="en-CA" sz="2000" dirty="0">
              <a:solidFill>
                <a:srgbClr val="002060"/>
              </a:solidFill>
            </a:endParaRPr>
          </a:p>
          <a:p>
            <a:pPr algn="l"/>
            <a:r>
              <a:rPr lang="en-CA" sz="2000" dirty="0" err="1"/>
              <a:t>mdl.mu</a:t>
            </a:r>
            <a:r>
              <a:rPr lang="en-CA" sz="2000" dirty="0"/>
              <a:t> -&gt; mean along dimensions</a:t>
            </a:r>
          </a:p>
          <a:p>
            <a:pPr algn="l"/>
            <a:endParaRPr lang="en-CA" sz="2000" dirty="0"/>
          </a:p>
          <a:p>
            <a:pPr algn="l"/>
            <a:r>
              <a:rPr lang="en-CA" sz="2000" dirty="0" err="1"/>
              <a:t>mdl.TransformationWeights</a:t>
            </a:r>
            <a:r>
              <a:rPr lang="en-CA" sz="2000" dirty="0"/>
              <a:t> -&gt; matrix used to rotate your data</a:t>
            </a:r>
          </a:p>
          <a:p>
            <a:pPr algn="l"/>
            <a:endParaRPr lang="en-CA" sz="2000" dirty="0"/>
          </a:p>
          <a:p>
            <a:pPr algn="l"/>
            <a:r>
              <a:rPr lang="en-CA" sz="2000" dirty="0" err="1"/>
              <a:t>mdl.NumPredictors</a:t>
            </a:r>
            <a:r>
              <a:rPr lang="en-CA" sz="2000" dirty="0"/>
              <a:t> -&gt; same as the number of columns of X</a:t>
            </a:r>
          </a:p>
          <a:p>
            <a:pPr algn="l"/>
            <a:endParaRPr lang="en-CA" sz="2000" dirty="0"/>
          </a:p>
          <a:p>
            <a:pPr algn="l"/>
            <a:r>
              <a:rPr lang="en-CA" sz="2000" dirty="0" err="1"/>
              <a:t>mdl.NumLearnedFeatures</a:t>
            </a:r>
            <a:r>
              <a:rPr lang="en-CA" sz="2000" dirty="0"/>
              <a:t> -&gt; same as the input q</a:t>
            </a:r>
          </a:p>
          <a:p>
            <a:pPr algn="l"/>
            <a:endParaRPr lang="en-CA" sz="2000" dirty="0"/>
          </a:p>
          <a:p>
            <a:pPr algn="l"/>
            <a:r>
              <a:rPr lang="en-CA" sz="2000" dirty="0"/>
              <a:t>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2210195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" name="Google Shape;1761;p54"/>
          <p:cNvSpPr txBox="1">
            <a:spLocks noGrp="1"/>
          </p:cNvSpPr>
          <p:nvPr>
            <p:ph type="title"/>
          </p:nvPr>
        </p:nvSpPr>
        <p:spPr>
          <a:xfrm>
            <a:off x="-2912418" y="555202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ICA </a:t>
            </a:r>
            <a:endParaRPr dirty="0"/>
          </a:p>
        </p:txBody>
      </p:sp>
      <p:grpSp>
        <p:nvGrpSpPr>
          <p:cNvPr id="1766" name="Google Shape;1766;p54"/>
          <p:cNvGrpSpPr/>
          <p:nvPr/>
        </p:nvGrpSpPr>
        <p:grpSpPr>
          <a:xfrm rot="-7217067">
            <a:off x="-809209" y="3690203"/>
            <a:ext cx="2435263" cy="1836747"/>
            <a:chOff x="1852738" y="206787"/>
            <a:chExt cx="2668014" cy="2012295"/>
          </a:xfrm>
        </p:grpSpPr>
        <p:sp>
          <p:nvSpPr>
            <p:cNvPr id="1767" name="Google Shape;1767;p54"/>
            <p:cNvSpPr/>
            <p:nvPr/>
          </p:nvSpPr>
          <p:spPr>
            <a:xfrm>
              <a:off x="1863109" y="218911"/>
              <a:ext cx="2657643" cy="1988923"/>
            </a:xfrm>
            <a:custGeom>
              <a:avLst/>
              <a:gdLst/>
              <a:ahLst/>
              <a:cxnLst/>
              <a:rect l="l" t="t" r="r" b="b"/>
              <a:pathLst>
                <a:path w="18194" h="13616" extrusionOk="0">
                  <a:moveTo>
                    <a:pt x="7859" y="1"/>
                  </a:moveTo>
                  <a:cubicBezTo>
                    <a:pt x="7037" y="1"/>
                    <a:pt x="6251" y="215"/>
                    <a:pt x="5573" y="584"/>
                  </a:cubicBezTo>
                  <a:cubicBezTo>
                    <a:pt x="5311" y="536"/>
                    <a:pt x="5037" y="524"/>
                    <a:pt x="4751" y="524"/>
                  </a:cubicBezTo>
                  <a:cubicBezTo>
                    <a:pt x="2132" y="524"/>
                    <a:pt x="1" y="2310"/>
                    <a:pt x="1" y="4525"/>
                  </a:cubicBezTo>
                  <a:cubicBezTo>
                    <a:pt x="1" y="5775"/>
                    <a:pt x="679" y="6882"/>
                    <a:pt x="1751" y="7621"/>
                  </a:cubicBezTo>
                  <a:cubicBezTo>
                    <a:pt x="1239" y="10121"/>
                    <a:pt x="3037" y="12693"/>
                    <a:pt x="5859" y="13419"/>
                  </a:cubicBezTo>
                  <a:cubicBezTo>
                    <a:pt x="6373" y="13552"/>
                    <a:pt x="6888" y="13616"/>
                    <a:pt x="7390" y="13616"/>
                  </a:cubicBezTo>
                  <a:cubicBezTo>
                    <a:pt x="8410" y="13616"/>
                    <a:pt x="9379" y="13354"/>
                    <a:pt x="10192" y="12883"/>
                  </a:cubicBezTo>
                  <a:cubicBezTo>
                    <a:pt x="10705" y="13113"/>
                    <a:pt x="11245" y="13235"/>
                    <a:pt x="11788" y="13235"/>
                  </a:cubicBezTo>
                  <a:cubicBezTo>
                    <a:pt x="12203" y="13235"/>
                    <a:pt x="12619" y="13164"/>
                    <a:pt x="13026" y="13014"/>
                  </a:cubicBezTo>
                  <a:cubicBezTo>
                    <a:pt x="14479" y="12478"/>
                    <a:pt x="15395" y="11073"/>
                    <a:pt x="15526" y="9454"/>
                  </a:cubicBezTo>
                  <a:cubicBezTo>
                    <a:pt x="16253" y="9454"/>
                    <a:pt x="16872" y="9228"/>
                    <a:pt x="17277" y="8740"/>
                  </a:cubicBezTo>
                  <a:cubicBezTo>
                    <a:pt x="18193" y="7621"/>
                    <a:pt x="17586" y="5596"/>
                    <a:pt x="15919" y="4215"/>
                  </a:cubicBezTo>
                  <a:cubicBezTo>
                    <a:pt x="14965" y="3435"/>
                    <a:pt x="13878" y="3028"/>
                    <a:pt x="12949" y="3028"/>
                  </a:cubicBezTo>
                  <a:cubicBezTo>
                    <a:pt x="12731" y="3028"/>
                    <a:pt x="12521" y="3051"/>
                    <a:pt x="12324" y="3096"/>
                  </a:cubicBezTo>
                  <a:cubicBezTo>
                    <a:pt x="11645" y="1286"/>
                    <a:pt x="9907" y="1"/>
                    <a:pt x="78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54"/>
            <p:cNvSpPr/>
            <p:nvPr/>
          </p:nvSpPr>
          <p:spPr>
            <a:xfrm>
              <a:off x="1852738" y="206787"/>
              <a:ext cx="2626237" cy="2012295"/>
            </a:xfrm>
            <a:custGeom>
              <a:avLst/>
              <a:gdLst/>
              <a:ahLst/>
              <a:cxnLst/>
              <a:rect l="l" t="t" r="r" b="b"/>
              <a:pathLst>
                <a:path w="17979" h="13776" extrusionOk="0">
                  <a:moveTo>
                    <a:pt x="7942" y="155"/>
                  </a:moveTo>
                  <a:cubicBezTo>
                    <a:pt x="9882" y="155"/>
                    <a:pt x="11645" y="1381"/>
                    <a:pt x="12323" y="3215"/>
                  </a:cubicBezTo>
                  <a:cubicBezTo>
                    <a:pt x="12335" y="3251"/>
                    <a:pt x="12371" y="3262"/>
                    <a:pt x="12407" y="3262"/>
                  </a:cubicBezTo>
                  <a:cubicBezTo>
                    <a:pt x="12607" y="3215"/>
                    <a:pt x="12818" y="3192"/>
                    <a:pt x="13036" y="3192"/>
                  </a:cubicBezTo>
                  <a:cubicBezTo>
                    <a:pt x="13971" y="3192"/>
                    <a:pt x="15035" y="3615"/>
                    <a:pt x="15943" y="4358"/>
                  </a:cubicBezTo>
                  <a:cubicBezTo>
                    <a:pt x="16740" y="5025"/>
                    <a:pt x="17324" y="5846"/>
                    <a:pt x="17574" y="6680"/>
                  </a:cubicBezTo>
                  <a:cubicBezTo>
                    <a:pt x="17824" y="7513"/>
                    <a:pt x="17729" y="8251"/>
                    <a:pt x="17300" y="8775"/>
                  </a:cubicBezTo>
                  <a:cubicBezTo>
                    <a:pt x="16931" y="9216"/>
                    <a:pt x="16336" y="9466"/>
                    <a:pt x="15633" y="9466"/>
                  </a:cubicBezTo>
                  <a:lnTo>
                    <a:pt x="15609" y="9466"/>
                  </a:lnTo>
                  <a:cubicBezTo>
                    <a:pt x="15574" y="9466"/>
                    <a:pt x="15538" y="9489"/>
                    <a:pt x="15538" y="9537"/>
                  </a:cubicBezTo>
                  <a:cubicBezTo>
                    <a:pt x="15383" y="11180"/>
                    <a:pt x="14442" y="12514"/>
                    <a:pt x="13073" y="13026"/>
                  </a:cubicBezTo>
                  <a:cubicBezTo>
                    <a:pt x="12680" y="13169"/>
                    <a:pt x="12265" y="13242"/>
                    <a:pt x="11845" y="13242"/>
                  </a:cubicBezTo>
                  <a:cubicBezTo>
                    <a:pt x="11326" y="13242"/>
                    <a:pt x="10800" y="13131"/>
                    <a:pt x="10299" y="12907"/>
                  </a:cubicBezTo>
                  <a:cubicBezTo>
                    <a:pt x="10287" y="12901"/>
                    <a:pt x="10275" y="12898"/>
                    <a:pt x="10263" y="12898"/>
                  </a:cubicBezTo>
                  <a:cubicBezTo>
                    <a:pt x="10251" y="12898"/>
                    <a:pt x="10240" y="12901"/>
                    <a:pt x="10228" y="12907"/>
                  </a:cubicBezTo>
                  <a:cubicBezTo>
                    <a:pt x="9408" y="13379"/>
                    <a:pt x="8448" y="13623"/>
                    <a:pt x="7464" y="13623"/>
                  </a:cubicBezTo>
                  <a:cubicBezTo>
                    <a:pt x="6961" y="13623"/>
                    <a:pt x="6452" y="13559"/>
                    <a:pt x="5953" y="13430"/>
                  </a:cubicBezTo>
                  <a:cubicBezTo>
                    <a:pt x="3167" y="12716"/>
                    <a:pt x="1393" y="10204"/>
                    <a:pt x="1893" y="7715"/>
                  </a:cubicBezTo>
                  <a:cubicBezTo>
                    <a:pt x="1893" y="7692"/>
                    <a:pt x="1881" y="7656"/>
                    <a:pt x="1858" y="7644"/>
                  </a:cubicBezTo>
                  <a:cubicBezTo>
                    <a:pt x="774" y="6894"/>
                    <a:pt x="143" y="5787"/>
                    <a:pt x="143" y="4608"/>
                  </a:cubicBezTo>
                  <a:cubicBezTo>
                    <a:pt x="143" y="2441"/>
                    <a:pt x="2250" y="679"/>
                    <a:pt x="4822" y="679"/>
                  </a:cubicBezTo>
                  <a:cubicBezTo>
                    <a:pt x="5096" y="679"/>
                    <a:pt x="5370" y="703"/>
                    <a:pt x="5644" y="738"/>
                  </a:cubicBezTo>
                  <a:cubicBezTo>
                    <a:pt x="5656" y="738"/>
                    <a:pt x="5679" y="738"/>
                    <a:pt x="5691" y="726"/>
                  </a:cubicBezTo>
                  <a:cubicBezTo>
                    <a:pt x="6370" y="357"/>
                    <a:pt x="7156" y="155"/>
                    <a:pt x="7942" y="155"/>
                  </a:cubicBezTo>
                  <a:close/>
                  <a:moveTo>
                    <a:pt x="7930" y="0"/>
                  </a:moveTo>
                  <a:cubicBezTo>
                    <a:pt x="7132" y="0"/>
                    <a:pt x="6334" y="203"/>
                    <a:pt x="5632" y="584"/>
                  </a:cubicBezTo>
                  <a:cubicBezTo>
                    <a:pt x="5358" y="548"/>
                    <a:pt x="5084" y="536"/>
                    <a:pt x="4822" y="536"/>
                  </a:cubicBezTo>
                  <a:cubicBezTo>
                    <a:pt x="2167" y="536"/>
                    <a:pt x="0" y="2358"/>
                    <a:pt x="0" y="4608"/>
                  </a:cubicBezTo>
                  <a:cubicBezTo>
                    <a:pt x="0" y="5822"/>
                    <a:pt x="631" y="6953"/>
                    <a:pt x="1739" y="7739"/>
                  </a:cubicBezTo>
                  <a:cubicBezTo>
                    <a:pt x="1250" y="10287"/>
                    <a:pt x="3072" y="12835"/>
                    <a:pt x="5906" y="13573"/>
                  </a:cubicBezTo>
                  <a:cubicBezTo>
                    <a:pt x="6418" y="13704"/>
                    <a:pt x="6942" y="13776"/>
                    <a:pt x="7465" y="13776"/>
                  </a:cubicBezTo>
                  <a:cubicBezTo>
                    <a:pt x="8454" y="13776"/>
                    <a:pt x="9430" y="13526"/>
                    <a:pt x="10263" y="13049"/>
                  </a:cubicBezTo>
                  <a:cubicBezTo>
                    <a:pt x="10787" y="13275"/>
                    <a:pt x="11332" y="13389"/>
                    <a:pt x="11869" y="13389"/>
                  </a:cubicBezTo>
                  <a:cubicBezTo>
                    <a:pt x="12297" y="13389"/>
                    <a:pt x="12719" y="13316"/>
                    <a:pt x="13121" y="13168"/>
                  </a:cubicBezTo>
                  <a:cubicBezTo>
                    <a:pt x="14526" y="12645"/>
                    <a:pt x="15502" y="11287"/>
                    <a:pt x="15669" y="9609"/>
                  </a:cubicBezTo>
                  <a:cubicBezTo>
                    <a:pt x="16407" y="9597"/>
                    <a:pt x="17026" y="9335"/>
                    <a:pt x="17407" y="8870"/>
                  </a:cubicBezTo>
                  <a:cubicBezTo>
                    <a:pt x="17871" y="8311"/>
                    <a:pt x="17979" y="7513"/>
                    <a:pt x="17717" y="6644"/>
                  </a:cubicBezTo>
                  <a:cubicBezTo>
                    <a:pt x="17455" y="5775"/>
                    <a:pt x="16848" y="4917"/>
                    <a:pt x="16038" y="4251"/>
                  </a:cubicBezTo>
                  <a:cubicBezTo>
                    <a:pt x="15089" y="3470"/>
                    <a:pt x="13984" y="3042"/>
                    <a:pt x="13016" y="3042"/>
                  </a:cubicBezTo>
                  <a:cubicBezTo>
                    <a:pt x="12818" y="3042"/>
                    <a:pt x="12626" y="3059"/>
                    <a:pt x="12442" y="3096"/>
                  </a:cubicBezTo>
                  <a:cubicBezTo>
                    <a:pt x="11728" y="1250"/>
                    <a:pt x="9918" y="0"/>
                    <a:pt x="79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54"/>
            <p:cNvSpPr/>
            <p:nvPr/>
          </p:nvSpPr>
          <p:spPr>
            <a:xfrm>
              <a:off x="3252705" y="1222283"/>
              <a:ext cx="320191" cy="890750"/>
            </a:xfrm>
            <a:custGeom>
              <a:avLst/>
              <a:gdLst/>
              <a:ahLst/>
              <a:cxnLst/>
              <a:rect l="l" t="t" r="r" b="b"/>
              <a:pathLst>
                <a:path w="2192" h="6098" extrusionOk="0">
                  <a:moveTo>
                    <a:pt x="91" y="1"/>
                  </a:moveTo>
                  <a:cubicBezTo>
                    <a:pt x="65" y="1"/>
                    <a:pt x="40" y="14"/>
                    <a:pt x="25" y="37"/>
                  </a:cubicBezTo>
                  <a:cubicBezTo>
                    <a:pt x="1" y="61"/>
                    <a:pt x="1" y="109"/>
                    <a:pt x="36" y="132"/>
                  </a:cubicBezTo>
                  <a:cubicBezTo>
                    <a:pt x="1822" y="1478"/>
                    <a:pt x="2013" y="3442"/>
                    <a:pt x="608" y="5978"/>
                  </a:cubicBezTo>
                  <a:cubicBezTo>
                    <a:pt x="596" y="6014"/>
                    <a:pt x="608" y="6062"/>
                    <a:pt x="644" y="6086"/>
                  </a:cubicBezTo>
                  <a:cubicBezTo>
                    <a:pt x="656" y="6086"/>
                    <a:pt x="667" y="6097"/>
                    <a:pt x="679" y="6097"/>
                  </a:cubicBezTo>
                  <a:cubicBezTo>
                    <a:pt x="703" y="6097"/>
                    <a:pt x="727" y="6074"/>
                    <a:pt x="739" y="6050"/>
                  </a:cubicBezTo>
                  <a:cubicBezTo>
                    <a:pt x="2191" y="3442"/>
                    <a:pt x="1977" y="1406"/>
                    <a:pt x="132" y="13"/>
                  </a:cubicBezTo>
                  <a:cubicBezTo>
                    <a:pt x="119" y="5"/>
                    <a:pt x="105" y="1"/>
                    <a:pt x="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54"/>
            <p:cNvSpPr/>
            <p:nvPr/>
          </p:nvSpPr>
          <p:spPr>
            <a:xfrm>
              <a:off x="2664906" y="293262"/>
              <a:ext cx="434858" cy="551862"/>
            </a:xfrm>
            <a:custGeom>
              <a:avLst/>
              <a:gdLst/>
              <a:ahLst/>
              <a:cxnLst/>
              <a:rect l="l" t="t" r="r" b="b"/>
              <a:pathLst>
                <a:path w="2977" h="3778" extrusionOk="0">
                  <a:moveTo>
                    <a:pt x="89" y="0"/>
                  </a:moveTo>
                  <a:cubicBezTo>
                    <a:pt x="60" y="0"/>
                    <a:pt x="34" y="22"/>
                    <a:pt x="24" y="51"/>
                  </a:cubicBezTo>
                  <a:cubicBezTo>
                    <a:pt x="0" y="87"/>
                    <a:pt x="24" y="134"/>
                    <a:pt x="60" y="146"/>
                  </a:cubicBezTo>
                  <a:cubicBezTo>
                    <a:pt x="1917" y="765"/>
                    <a:pt x="2822" y="1932"/>
                    <a:pt x="2834" y="3694"/>
                  </a:cubicBezTo>
                  <a:cubicBezTo>
                    <a:pt x="2834" y="3742"/>
                    <a:pt x="2858" y="3778"/>
                    <a:pt x="2906" y="3778"/>
                  </a:cubicBezTo>
                  <a:cubicBezTo>
                    <a:pt x="2941" y="3778"/>
                    <a:pt x="2977" y="3742"/>
                    <a:pt x="2977" y="3694"/>
                  </a:cubicBezTo>
                  <a:cubicBezTo>
                    <a:pt x="2965" y="1861"/>
                    <a:pt x="2036" y="646"/>
                    <a:pt x="108" y="4"/>
                  </a:cubicBezTo>
                  <a:cubicBezTo>
                    <a:pt x="101" y="1"/>
                    <a:pt x="95" y="0"/>
                    <a:pt x="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54"/>
            <p:cNvSpPr/>
            <p:nvPr/>
          </p:nvSpPr>
          <p:spPr>
            <a:xfrm>
              <a:off x="3364013" y="660634"/>
              <a:ext cx="309820" cy="184490"/>
            </a:xfrm>
            <a:custGeom>
              <a:avLst/>
              <a:gdLst/>
              <a:ahLst/>
              <a:cxnLst/>
              <a:rect l="l" t="t" r="r" b="b"/>
              <a:pathLst>
                <a:path w="2121" h="1263" extrusionOk="0">
                  <a:moveTo>
                    <a:pt x="2025" y="1"/>
                  </a:moveTo>
                  <a:cubicBezTo>
                    <a:pt x="1191" y="167"/>
                    <a:pt x="667" y="382"/>
                    <a:pt x="36" y="1132"/>
                  </a:cubicBezTo>
                  <a:cubicBezTo>
                    <a:pt x="1" y="1168"/>
                    <a:pt x="13" y="1215"/>
                    <a:pt x="36" y="1239"/>
                  </a:cubicBezTo>
                  <a:cubicBezTo>
                    <a:pt x="60" y="1251"/>
                    <a:pt x="72" y="1263"/>
                    <a:pt x="84" y="1263"/>
                  </a:cubicBezTo>
                  <a:cubicBezTo>
                    <a:pt x="108" y="1263"/>
                    <a:pt x="132" y="1251"/>
                    <a:pt x="144" y="1227"/>
                  </a:cubicBezTo>
                  <a:cubicBezTo>
                    <a:pt x="763" y="513"/>
                    <a:pt x="1239" y="322"/>
                    <a:pt x="2061" y="155"/>
                  </a:cubicBezTo>
                  <a:cubicBezTo>
                    <a:pt x="2096" y="144"/>
                    <a:pt x="2120" y="96"/>
                    <a:pt x="2120" y="60"/>
                  </a:cubicBezTo>
                  <a:cubicBezTo>
                    <a:pt x="2108" y="25"/>
                    <a:pt x="2072" y="1"/>
                    <a:pt x="20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54"/>
            <p:cNvSpPr/>
            <p:nvPr/>
          </p:nvSpPr>
          <p:spPr>
            <a:xfrm>
              <a:off x="3471815" y="1174956"/>
              <a:ext cx="247155" cy="418059"/>
            </a:xfrm>
            <a:custGeom>
              <a:avLst/>
              <a:gdLst/>
              <a:ahLst/>
              <a:cxnLst/>
              <a:rect l="l" t="t" r="r" b="b"/>
              <a:pathLst>
                <a:path w="1692" h="2862" extrusionOk="0">
                  <a:moveTo>
                    <a:pt x="1299" y="1"/>
                  </a:moveTo>
                  <a:cubicBezTo>
                    <a:pt x="1291" y="1"/>
                    <a:pt x="1283" y="2"/>
                    <a:pt x="1275" y="4"/>
                  </a:cubicBezTo>
                  <a:cubicBezTo>
                    <a:pt x="1239" y="28"/>
                    <a:pt x="1227" y="63"/>
                    <a:pt x="1239" y="99"/>
                  </a:cubicBezTo>
                  <a:cubicBezTo>
                    <a:pt x="1501" y="742"/>
                    <a:pt x="1549" y="1290"/>
                    <a:pt x="1346" y="1718"/>
                  </a:cubicBezTo>
                  <a:cubicBezTo>
                    <a:pt x="1156" y="2147"/>
                    <a:pt x="727" y="2492"/>
                    <a:pt x="60" y="2719"/>
                  </a:cubicBezTo>
                  <a:cubicBezTo>
                    <a:pt x="25" y="2730"/>
                    <a:pt x="1" y="2778"/>
                    <a:pt x="13" y="2814"/>
                  </a:cubicBezTo>
                  <a:cubicBezTo>
                    <a:pt x="25" y="2850"/>
                    <a:pt x="60" y="2861"/>
                    <a:pt x="84" y="2861"/>
                  </a:cubicBezTo>
                  <a:lnTo>
                    <a:pt x="108" y="2861"/>
                  </a:lnTo>
                  <a:cubicBezTo>
                    <a:pt x="811" y="2611"/>
                    <a:pt x="1275" y="2254"/>
                    <a:pt x="1489" y="1778"/>
                  </a:cubicBezTo>
                  <a:cubicBezTo>
                    <a:pt x="1692" y="1314"/>
                    <a:pt x="1656" y="730"/>
                    <a:pt x="1370" y="52"/>
                  </a:cubicBezTo>
                  <a:cubicBezTo>
                    <a:pt x="1360" y="22"/>
                    <a:pt x="1334" y="1"/>
                    <a:pt x="12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54"/>
            <p:cNvSpPr/>
            <p:nvPr/>
          </p:nvSpPr>
          <p:spPr>
            <a:xfrm>
              <a:off x="2289205" y="652016"/>
              <a:ext cx="438510" cy="547918"/>
            </a:xfrm>
            <a:custGeom>
              <a:avLst/>
              <a:gdLst/>
              <a:ahLst/>
              <a:cxnLst/>
              <a:rect l="l" t="t" r="r" b="b"/>
              <a:pathLst>
                <a:path w="3002" h="3751" extrusionOk="0">
                  <a:moveTo>
                    <a:pt x="2918" y="0"/>
                  </a:moveTo>
                  <a:cubicBezTo>
                    <a:pt x="2049" y="48"/>
                    <a:pt x="1215" y="512"/>
                    <a:pt x="691" y="1215"/>
                  </a:cubicBezTo>
                  <a:cubicBezTo>
                    <a:pt x="179" y="1929"/>
                    <a:pt x="1" y="2858"/>
                    <a:pt x="215" y="3703"/>
                  </a:cubicBezTo>
                  <a:cubicBezTo>
                    <a:pt x="227" y="3727"/>
                    <a:pt x="263" y="3751"/>
                    <a:pt x="286" y="3751"/>
                  </a:cubicBezTo>
                  <a:lnTo>
                    <a:pt x="310" y="3751"/>
                  </a:lnTo>
                  <a:cubicBezTo>
                    <a:pt x="346" y="3739"/>
                    <a:pt x="370" y="3703"/>
                    <a:pt x="358" y="3667"/>
                  </a:cubicBezTo>
                  <a:cubicBezTo>
                    <a:pt x="155" y="2870"/>
                    <a:pt x="322" y="1989"/>
                    <a:pt x="810" y="1310"/>
                  </a:cubicBezTo>
                  <a:cubicBezTo>
                    <a:pt x="1310" y="631"/>
                    <a:pt x="2096" y="203"/>
                    <a:pt x="2930" y="155"/>
                  </a:cubicBezTo>
                  <a:cubicBezTo>
                    <a:pt x="2977" y="143"/>
                    <a:pt x="3001" y="107"/>
                    <a:pt x="3001" y="72"/>
                  </a:cubicBezTo>
                  <a:cubicBezTo>
                    <a:pt x="3001" y="24"/>
                    <a:pt x="2965" y="0"/>
                    <a:pt x="29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74" name="Google Shape;1774;p54"/>
          <p:cNvGrpSpPr/>
          <p:nvPr/>
        </p:nvGrpSpPr>
        <p:grpSpPr>
          <a:xfrm rot="-3380372">
            <a:off x="7714794" y="3690239"/>
            <a:ext cx="2435181" cy="1836685"/>
            <a:chOff x="1852738" y="206787"/>
            <a:chExt cx="2668014" cy="2012295"/>
          </a:xfrm>
        </p:grpSpPr>
        <p:sp>
          <p:nvSpPr>
            <p:cNvPr id="1775" name="Google Shape;1775;p54"/>
            <p:cNvSpPr/>
            <p:nvPr/>
          </p:nvSpPr>
          <p:spPr>
            <a:xfrm>
              <a:off x="1863109" y="218911"/>
              <a:ext cx="2657643" cy="1988923"/>
            </a:xfrm>
            <a:custGeom>
              <a:avLst/>
              <a:gdLst/>
              <a:ahLst/>
              <a:cxnLst/>
              <a:rect l="l" t="t" r="r" b="b"/>
              <a:pathLst>
                <a:path w="18194" h="13616" extrusionOk="0">
                  <a:moveTo>
                    <a:pt x="7859" y="1"/>
                  </a:moveTo>
                  <a:cubicBezTo>
                    <a:pt x="7037" y="1"/>
                    <a:pt x="6251" y="215"/>
                    <a:pt x="5573" y="584"/>
                  </a:cubicBezTo>
                  <a:cubicBezTo>
                    <a:pt x="5311" y="536"/>
                    <a:pt x="5037" y="524"/>
                    <a:pt x="4751" y="524"/>
                  </a:cubicBezTo>
                  <a:cubicBezTo>
                    <a:pt x="2132" y="524"/>
                    <a:pt x="1" y="2310"/>
                    <a:pt x="1" y="4525"/>
                  </a:cubicBezTo>
                  <a:cubicBezTo>
                    <a:pt x="1" y="5775"/>
                    <a:pt x="679" y="6882"/>
                    <a:pt x="1751" y="7621"/>
                  </a:cubicBezTo>
                  <a:cubicBezTo>
                    <a:pt x="1239" y="10121"/>
                    <a:pt x="3037" y="12693"/>
                    <a:pt x="5859" y="13419"/>
                  </a:cubicBezTo>
                  <a:cubicBezTo>
                    <a:pt x="6373" y="13552"/>
                    <a:pt x="6888" y="13616"/>
                    <a:pt x="7390" y="13616"/>
                  </a:cubicBezTo>
                  <a:cubicBezTo>
                    <a:pt x="8410" y="13616"/>
                    <a:pt x="9379" y="13354"/>
                    <a:pt x="10192" y="12883"/>
                  </a:cubicBezTo>
                  <a:cubicBezTo>
                    <a:pt x="10705" y="13113"/>
                    <a:pt x="11245" y="13235"/>
                    <a:pt x="11788" y="13235"/>
                  </a:cubicBezTo>
                  <a:cubicBezTo>
                    <a:pt x="12203" y="13235"/>
                    <a:pt x="12619" y="13164"/>
                    <a:pt x="13026" y="13014"/>
                  </a:cubicBezTo>
                  <a:cubicBezTo>
                    <a:pt x="14479" y="12478"/>
                    <a:pt x="15395" y="11073"/>
                    <a:pt x="15526" y="9454"/>
                  </a:cubicBezTo>
                  <a:cubicBezTo>
                    <a:pt x="16253" y="9454"/>
                    <a:pt x="16872" y="9228"/>
                    <a:pt x="17277" y="8740"/>
                  </a:cubicBezTo>
                  <a:cubicBezTo>
                    <a:pt x="18193" y="7621"/>
                    <a:pt x="17586" y="5596"/>
                    <a:pt x="15919" y="4215"/>
                  </a:cubicBezTo>
                  <a:cubicBezTo>
                    <a:pt x="14965" y="3435"/>
                    <a:pt x="13878" y="3028"/>
                    <a:pt x="12949" y="3028"/>
                  </a:cubicBezTo>
                  <a:cubicBezTo>
                    <a:pt x="12731" y="3028"/>
                    <a:pt x="12521" y="3051"/>
                    <a:pt x="12324" y="3096"/>
                  </a:cubicBezTo>
                  <a:cubicBezTo>
                    <a:pt x="11645" y="1286"/>
                    <a:pt x="9907" y="1"/>
                    <a:pt x="78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54"/>
            <p:cNvSpPr/>
            <p:nvPr/>
          </p:nvSpPr>
          <p:spPr>
            <a:xfrm>
              <a:off x="1852738" y="206787"/>
              <a:ext cx="2626237" cy="2012295"/>
            </a:xfrm>
            <a:custGeom>
              <a:avLst/>
              <a:gdLst/>
              <a:ahLst/>
              <a:cxnLst/>
              <a:rect l="l" t="t" r="r" b="b"/>
              <a:pathLst>
                <a:path w="17979" h="13776" extrusionOk="0">
                  <a:moveTo>
                    <a:pt x="7942" y="155"/>
                  </a:moveTo>
                  <a:cubicBezTo>
                    <a:pt x="9882" y="155"/>
                    <a:pt x="11645" y="1381"/>
                    <a:pt x="12323" y="3215"/>
                  </a:cubicBezTo>
                  <a:cubicBezTo>
                    <a:pt x="12335" y="3251"/>
                    <a:pt x="12371" y="3262"/>
                    <a:pt x="12407" y="3262"/>
                  </a:cubicBezTo>
                  <a:cubicBezTo>
                    <a:pt x="12607" y="3215"/>
                    <a:pt x="12818" y="3192"/>
                    <a:pt x="13036" y="3192"/>
                  </a:cubicBezTo>
                  <a:cubicBezTo>
                    <a:pt x="13971" y="3192"/>
                    <a:pt x="15035" y="3615"/>
                    <a:pt x="15943" y="4358"/>
                  </a:cubicBezTo>
                  <a:cubicBezTo>
                    <a:pt x="16740" y="5025"/>
                    <a:pt x="17324" y="5846"/>
                    <a:pt x="17574" y="6680"/>
                  </a:cubicBezTo>
                  <a:cubicBezTo>
                    <a:pt x="17824" y="7513"/>
                    <a:pt x="17729" y="8251"/>
                    <a:pt x="17300" y="8775"/>
                  </a:cubicBezTo>
                  <a:cubicBezTo>
                    <a:pt x="16931" y="9216"/>
                    <a:pt x="16336" y="9466"/>
                    <a:pt x="15633" y="9466"/>
                  </a:cubicBezTo>
                  <a:lnTo>
                    <a:pt x="15609" y="9466"/>
                  </a:lnTo>
                  <a:cubicBezTo>
                    <a:pt x="15574" y="9466"/>
                    <a:pt x="15538" y="9489"/>
                    <a:pt x="15538" y="9537"/>
                  </a:cubicBezTo>
                  <a:cubicBezTo>
                    <a:pt x="15383" y="11180"/>
                    <a:pt x="14442" y="12514"/>
                    <a:pt x="13073" y="13026"/>
                  </a:cubicBezTo>
                  <a:cubicBezTo>
                    <a:pt x="12680" y="13169"/>
                    <a:pt x="12265" y="13242"/>
                    <a:pt x="11845" y="13242"/>
                  </a:cubicBezTo>
                  <a:cubicBezTo>
                    <a:pt x="11326" y="13242"/>
                    <a:pt x="10800" y="13131"/>
                    <a:pt x="10299" y="12907"/>
                  </a:cubicBezTo>
                  <a:cubicBezTo>
                    <a:pt x="10287" y="12901"/>
                    <a:pt x="10275" y="12898"/>
                    <a:pt x="10263" y="12898"/>
                  </a:cubicBezTo>
                  <a:cubicBezTo>
                    <a:pt x="10251" y="12898"/>
                    <a:pt x="10240" y="12901"/>
                    <a:pt x="10228" y="12907"/>
                  </a:cubicBezTo>
                  <a:cubicBezTo>
                    <a:pt x="9408" y="13379"/>
                    <a:pt x="8448" y="13623"/>
                    <a:pt x="7464" y="13623"/>
                  </a:cubicBezTo>
                  <a:cubicBezTo>
                    <a:pt x="6961" y="13623"/>
                    <a:pt x="6452" y="13559"/>
                    <a:pt x="5953" y="13430"/>
                  </a:cubicBezTo>
                  <a:cubicBezTo>
                    <a:pt x="3167" y="12716"/>
                    <a:pt x="1393" y="10204"/>
                    <a:pt x="1893" y="7715"/>
                  </a:cubicBezTo>
                  <a:cubicBezTo>
                    <a:pt x="1893" y="7692"/>
                    <a:pt x="1881" y="7656"/>
                    <a:pt x="1858" y="7644"/>
                  </a:cubicBezTo>
                  <a:cubicBezTo>
                    <a:pt x="774" y="6894"/>
                    <a:pt x="143" y="5787"/>
                    <a:pt x="143" y="4608"/>
                  </a:cubicBezTo>
                  <a:cubicBezTo>
                    <a:pt x="143" y="2441"/>
                    <a:pt x="2250" y="679"/>
                    <a:pt x="4822" y="679"/>
                  </a:cubicBezTo>
                  <a:cubicBezTo>
                    <a:pt x="5096" y="679"/>
                    <a:pt x="5370" y="703"/>
                    <a:pt x="5644" y="738"/>
                  </a:cubicBezTo>
                  <a:cubicBezTo>
                    <a:pt x="5656" y="738"/>
                    <a:pt x="5679" y="738"/>
                    <a:pt x="5691" y="726"/>
                  </a:cubicBezTo>
                  <a:cubicBezTo>
                    <a:pt x="6370" y="357"/>
                    <a:pt x="7156" y="155"/>
                    <a:pt x="7942" y="155"/>
                  </a:cubicBezTo>
                  <a:close/>
                  <a:moveTo>
                    <a:pt x="7930" y="0"/>
                  </a:moveTo>
                  <a:cubicBezTo>
                    <a:pt x="7132" y="0"/>
                    <a:pt x="6334" y="203"/>
                    <a:pt x="5632" y="584"/>
                  </a:cubicBezTo>
                  <a:cubicBezTo>
                    <a:pt x="5358" y="548"/>
                    <a:pt x="5084" y="536"/>
                    <a:pt x="4822" y="536"/>
                  </a:cubicBezTo>
                  <a:cubicBezTo>
                    <a:pt x="2167" y="536"/>
                    <a:pt x="0" y="2358"/>
                    <a:pt x="0" y="4608"/>
                  </a:cubicBezTo>
                  <a:cubicBezTo>
                    <a:pt x="0" y="5822"/>
                    <a:pt x="631" y="6953"/>
                    <a:pt x="1739" y="7739"/>
                  </a:cubicBezTo>
                  <a:cubicBezTo>
                    <a:pt x="1250" y="10287"/>
                    <a:pt x="3072" y="12835"/>
                    <a:pt x="5906" y="13573"/>
                  </a:cubicBezTo>
                  <a:cubicBezTo>
                    <a:pt x="6418" y="13704"/>
                    <a:pt x="6942" y="13776"/>
                    <a:pt x="7465" y="13776"/>
                  </a:cubicBezTo>
                  <a:cubicBezTo>
                    <a:pt x="8454" y="13776"/>
                    <a:pt x="9430" y="13526"/>
                    <a:pt x="10263" y="13049"/>
                  </a:cubicBezTo>
                  <a:cubicBezTo>
                    <a:pt x="10787" y="13275"/>
                    <a:pt x="11332" y="13389"/>
                    <a:pt x="11869" y="13389"/>
                  </a:cubicBezTo>
                  <a:cubicBezTo>
                    <a:pt x="12297" y="13389"/>
                    <a:pt x="12719" y="13316"/>
                    <a:pt x="13121" y="13168"/>
                  </a:cubicBezTo>
                  <a:cubicBezTo>
                    <a:pt x="14526" y="12645"/>
                    <a:pt x="15502" y="11287"/>
                    <a:pt x="15669" y="9609"/>
                  </a:cubicBezTo>
                  <a:cubicBezTo>
                    <a:pt x="16407" y="9597"/>
                    <a:pt x="17026" y="9335"/>
                    <a:pt x="17407" y="8870"/>
                  </a:cubicBezTo>
                  <a:cubicBezTo>
                    <a:pt x="17871" y="8311"/>
                    <a:pt x="17979" y="7513"/>
                    <a:pt x="17717" y="6644"/>
                  </a:cubicBezTo>
                  <a:cubicBezTo>
                    <a:pt x="17455" y="5775"/>
                    <a:pt x="16848" y="4917"/>
                    <a:pt x="16038" y="4251"/>
                  </a:cubicBezTo>
                  <a:cubicBezTo>
                    <a:pt x="15089" y="3470"/>
                    <a:pt x="13984" y="3042"/>
                    <a:pt x="13016" y="3042"/>
                  </a:cubicBezTo>
                  <a:cubicBezTo>
                    <a:pt x="12818" y="3042"/>
                    <a:pt x="12626" y="3059"/>
                    <a:pt x="12442" y="3096"/>
                  </a:cubicBezTo>
                  <a:cubicBezTo>
                    <a:pt x="11728" y="1250"/>
                    <a:pt x="9918" y="0"/>
                    <a:pt x="79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54"/>
            <p:cNvSpPr/>
            <p:nvPr/>
          </p:nvSpPr>
          <p:spPr>
            <a:xfrm>
              <a:off x="3252705" y="1222283"/>
              <a:ext cx="320191" cy="890750"/>
            </a:xfrm>
            <a:custGeom>
              <a:avLst/>
              <a:gdLst/>
              <a:ahLst/>
              <a:cxnLst/>
              <a:rect l="l" t="t" r="r" b="b"/>
              <a:pathLst>
                <a:path w="2192" h="6098" extrusionOk="0">
                  <a:moveTo>
                    <a:pt x="91" y="1"/>
                  </a:moveTo>
                  <a:cubicBezTo>
                    <a:pt x="65" y="1"/>
                    <a:pt x="40" y="14"/>
                    <a:pt x="25" y="37"/>
                  </a:cubicBezTo>
                  <a:cubicBezTo>
                    <a:pt x="1" y="61"/>
                    <a:pt x="1" y="109"/>
                    <a:pt x="36" y="132"/>
                  </a:cubicBezTo>
                  <a:cubicBezTo>
                    <a:pt x="1822" y="1478"/>
                    <a:pt x="2013" y="3442"/>
                    <a:pt x="608" y="5978"/>
                  </a:cubicBezTo>
                  <a:cubicBezTo>
                    <a:pt x="596" y="6014"/>
                    <a:pt x="608" y="6062"/>
                    <a:pt x="644" y="6086"/>
                  </a:cubicBezTo>
                  <a:cubicBezTo>
                    <a:pt x="656" y="6086"/>
                    <a:pt x="667" y="6097"/>
                    <a:pt x="679" y="6097"/>
                  </a:cubicBezTo>
                  <a:cubicBezTo>
                    <a:pt x="703" y="6097"/>
                    <a:pt x="727" y="6074"/>
                    <a:pt x="739" y="6050"/>
                  </a:cubicBezTo>
                  <a:cubicBezTo>
                    <a:pt x="2191" y="3442"/>
                    <a:pt x="1977" y="1406"/>
                    <a:pt x="132" y="13"/>
                  </a:cubicBezTo>
                  <a:cubicBezTo>
                    <a:pt x="119" y="5"/>
                    <a:pt x="105" y="1"/>
                    <a:pt x="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54"/>
            <p:cNvSpPr/>
            <p:nvPr/>
          </p:nvSpPr>
          <p:spPr>
            <a:xfrm>
              <a:off x="2664906" y="293262"/>
              <a:ext cx="434858" cy="551862"/>
            </a:xfrm>
            <a:custGeom>
              <a:avLst/>
              <a:gdLst/>
              <a:ahLst/>
              <a:cxnLst/>
              <a:rect l="l" t="t" r="r" b="b"/>
              <a:pathLst>
                <a:path w="2977" h="3778" extrusionOk="0">
                  <a:moveTo>
                    <a:pt x="89" y="0"/>
                  </a:moveTo>
                  <a:cubicBezTo>
                    <a:pt x="60" y="0"/>
                    <a:pt x="34" y="22"/>
                    <a:pt x="24" y="51"/>
                  </a:cubicBezTo>
                  <a:cubicBezTo>
                    <a:pt x="0" y="87"/>
                    <a:pt x="24" y="134"/>
                    <a:pt x="60" y="146"/>
                  </a:cubicBezTo>
                  <a:cubicBezTo>
                    <a:pt x="1917" y="765"/>
                    <a:pt x="2822" y="1932"/>
                    <a:pt x="2834" y="3694"/>
                  </a:cubicBezTo>
                  <a:cubicBezTo>
                    <a:pt x="2834" y="3742"/>
                    <a:pt x="2858" y="3778"/>
                    <a:pt x="2906" y="3778"/>
                  </a:cubicBezTo>
                  <a:cubicBezTo>
                    <a:pt x="2941" y="3778"/>
                    <a:pt x="2977" y="3742"/>
                    <a:pt x="2977" y="3694"/>
                  </a:cubicBezTo>
                  <a:cubicBezTo>
                    <a:pt x="2965" y="1861"/>
                    <a:pt x="2036" y="646"/>
                    <a:pt x="108" y="4"/>
                  </a:cubicBezTo>
                  <a:cubicBezTo>
                    <a:pt x="101" y="1"/>
                    <a:pt x="95" y="0"/>
                    <a:pt x="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54"/>
            <p:cNvSpPr/>
            <p:nvPr/>
          </p:nvSpPr>
          <p:spPr>
            <a:xfrm>
              <a:off x="3364013" y="660634"/>
              <a:ext cx="309820" cy="184490"/>
            </a:xfrm>
            <a:custGeom>
              <a:avLst/>
              <a:gdLst/>
              <a:ahLst/>
              <a:cxnLst/>
              <a:rect l="l" t="t" r="r" b="b"/>
              <a:pathLst>
                <a:path w="2121" h="1263" extrusionOk="0">
                  <a:moveTo>
                    <a:pt x="2025" y="1"/>
                  </a:moveTo>
                  <a:cubicBezTo>
                    <a:pt x="1191" y="167"/>
                    <a:pt x="667" y="382"/>
                    <a:pt x="36" y="1132"/>
                  </a:cubicBezTo>
                  <a:cubicBezTo>
                    <a:pt x="1" y="1168"/>
                    <a:pt x="13" y="1215"/>
                    <a:pt x="36" y="1239"/>
                  </a:cubicBezTo>
                  <a:cubicBezTo>
                    <a:pt x="60" y="1251"/>
                    <a:pt x="72" y="1263"/>
                    <a:pt x="84" y="1263"/>
                  </a:cubicBezTo>
                  <a:cubicBezTo>
                    <a:pt x="108" y="1263"/>
                    <a:pt x="132" y="1251"/>
                    <a:pt x="144" y="1227"/>
                  </a:cubicBezTo>
                  <a:cubicBezTo>
                    <a:pt x="763" y="513"/>
                    <a:pt x="1239" y="322"/>
                    <a:pt x="2061" y="155"/>
                  </a:cubicBezTo>
                  <a:cubicBezTo>
                    <a:pt x="2096" y="144"/>
                    <a:pt x="2120" y="96"/>
                    <a:pt x="2120" y="60"/>
                  </a:cubicBezTo>
                  <a:cubicBezTo>
                    <a:pt x="2108" y="25"/>
                    <a:pt x="2072" y="1"/>
                    <a:pt x="20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54"/>
            <p:cNvSpPr/>
            <p:nvPr/>
          </p:nvSpPr>
          <p:spPr>
            <a:xfrm>
              <a:off x="3471815" y="1174956"/>
              <a:ext cx="247155" cy="418059"/>
            </a:xfrm>
            <a:custGeom>
              <a:avLst/>
              <a:gdLst/>
              <a:ahLst/>
              <a:cxnLst/>
              <a:rect l="l" t="t" r="r" b="b"/>
              <a:pathLst>
                <a:path w="1692" h="2862" extrusionOk="0">
                  <a:moveTo>
                    <a:pt x="1299" y="1"/>
                  </a:moveTo>
                  <a:cubicBezTo>
                    <a:pt x="1291" y="1"/>
                    <a:pt x="1283" y="2"/>
                    <a:pt x="1275" y="4"/>
                  </a:cubicBezTo>
                  <a:cubicBezTo>
                    <a:pt x="1239" y="28"/>
                    <a:pt x="1227" y="63"/>
                    <a:pt x="1239" y="99"/>
                  </a:cubicBezTo>
                  <a:cubicBezTo>
                    <a:pt x="1501" y="742"/>
                    <a:pt x="1549" y="1290"/>
                    <a:pt x="1346" y="1718"/>
                  </a:cubicBezTo>
                  <a:cubicBezTo>
                    <a:pt x="1156" y="2147"/>
                    <a:pt x="727" y="2492"/>
                    <a:pt x="60" y="2719"/>
                  </a:cubicBezTo>
                  <a:cubicBezTo>
                    <a:pt x="25" y="2730"/>
                    <a:pt x="1" y="2778"/>
                    <a:pt x="13" y="2814"/>
                  </a:cubicBezTo>
                  <a:cubicBezTo>
                    <a:pt x="25" y="2850"/>
                    <a:pt x="60" y="2861"/>
                    <a:pt x="84" y="2861"/>
                  </a:cubicBezTo>
                  <a:lnTo>
                    <a:pt x="108" y="2861"/>
                  </a:lnTo>
                  <a:cubicBezTo>
                    <a:pt x="811" y="2611"/>
                    <a:pt x="1275" y="2254"/>
                    <a:pt x="1489" y="1778"/>
                  </a:cubicBezTo>
                  <a:cubicBezTo>
                    <a:pt x="1692" y="1314"/>
                    <a:pt x="1656" y="730"/>
                    <a:pt x="1370" y="52"/>
                  </a:cubicBezTo>
                  <a:cubicBezTo>
                    <a:pt x="1360" y="22"/>
                    <a:pt x="1334" y="1"/>
                    <a:pt x="12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54"/>
            <p:cNvSpPr/>
            <p:nvPr/>
          </p:nvSpPr>
          <p:spPr>
            <a:xfrm>
              <a:off x="2289205" y="652016"/>
              <a:ext cx="438510" cy="547918"/>
            </a:xfrm>
            <a:custGeom>
              <a:avLst/>
              <a:gdLst/>
              <a:ahLst/>
              <a:cxnLst/>
              <a:rect l="l" t="t" r="r" b="b"/>
              <a:pathLst>
                <a:path w="3002" h="3751" extrusionOk="0">
                  <a:moveTo>
                    <a:pt x="2918" y="0"/>
                  </a:moveTo>
                  <a:cubicBezTo>
                    <a:pt x="2049" y="48"/>
                    <a:pt x="1215" y="512"/>
                    <a:pt x="691" y="1215"/>
                  </a:cubicBezTo>
                  <a:cubicBezTo>
                    <a:pt x="179" y="1929"/>
                    <a:pt x="1" y="2858"/>
                    <a:pt x="215" y="3703"/>
                  </a:cubicBezTo>
                  <a:cubicBezTo>
                    <a:pt x="227" y="3727"/>
                    <a:pt x="263" y="3751"/>
                    <a:pt x="286" y="3751"/>
                  </a:cubicBezTo>
                  <a:lnTo>
                    <a:pt x="310" y="3751"/>
                  </a:lnTo>
                  <a:cubicBezTo>
                    <a:pt x="346" y="3739"/>
                    <a:pt x="370" y="3703"/>
                    <a:pt x="358" y="3667"/>
                  </a:cubicBezTo>
                  <a:cubicBezTo>
                    <a:pt x="155" y="2870"/>
                    <a:pt x="322" y="1989"/>
                    <a:pt x="810" y="1310"/>
                  </a:cubicBezTo>
                  <a:cubicBezTo>
                    <a:pt x="1310" y="631"/>
                    <a:pt x="2096" y="203"/>
                    <a:pt x="2930" y="155"/>
                  </a:cubicBezTo>
                  <a:cubicBezTo>
                    <a:pt x="2977" y="143"/>
                    <a:pt x="3001" y="107"/>
                    <a:pt x="3001" y="72"/>
                  </a:cubicBezTo>
                  <a:cubicBezTo>
                    <a:pt x="3001" y="24"/>
                    <a:pt x="2965" y="0"/>
                    <a:pt x="29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" name="Google Shape;743;p29">
            <a:extLst>
              <a:ext uri="{FF2B5EF4-FFF2-40B4-BE49-F238E27FC236}">
                <a16:creationId xmlns:a16="http://schemas.microsoft.com/office/drawing/2014/main" id="{F6371D91-0DD9-5D42-9D6C-DE987020A68B}"/>
              </a:ext>
            </a:extLst>
          </p:cNvPr>
          <p:cNvSpPr txBox="1">
            <a:spLocks/>
          </p:cNvSpPr>
          <p:nvPr/>
        </p:nvSpPr>
        <p:spPr>
          <a:xfrm>
            <a:off x="811313" y="1127902"/>
            <a:ext cx="7406100" cy="32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loo 2"/>
              <a:buNone/>
              <a:defRPr sz="16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algn="l"/>
            <a:r>
              <a:rPr lang="en-CA" sz="2400" dirty="0">
                <a:solidFill>
                  <a:srgbClr val="002060"/>
                </a:solidFill>
              </a:rPr>
              <a:t>Use the function transform(MDL, X) to rotate your data X to the new dimensions using the transformation weights</a:t>
            </a:r>
            <a:endParaRPr lang="en-CA" sz="2400" dirty="0"/>
          </a:p>
          <a:p>
            <a:pPr algn="l"/>
            <a:endParaRPr lang="en-CA" sz="2400" dirty="0"/>
          </a:p>
          <a:p>
            <a:pPr algn="l"/>
            <a:r>
              <a:rPr lang="en-CA" sz="2400" dirty="0"/>
              <a:t>This is the equivalent to the score in PCA</a:t>
            </a:r>
          </a:p>
          <a:p>
            <a:pPr algn="l"/>
            <a:endParaRPr lang="en-CA" sz="2400" dirty="0"/>
          </a:p>
          <a:p>
            <a:pPr algn="l"/>
            <a:r>
              <a:rPr lang="en-CA" sz="2400" dirty="0"/>
              <a:t>To project back to the original data you need to multiply the scores by the transformation weights 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734857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8" name="Google Shape;1538;p48"/>
          <p:cNvGrpSpPr/>
          <p:nvPr/>
        </p:nvGrpSpPr>
        <p:grpSpPr>
          <a:xfrm>
            <a:off x="353167" y="163319"/>
            <a:ext cx="8452698" cy="351722"/>
            <a:chOff x="345767" y="155918"/>
            <a:chExt cx="8452698" cy="351722"/>
          </a:xfrm>
        </p:grpSpPr>
        <p:grpSp>
          <p:nvGrpSpPr>
            <p:cNvPr id="1539" name="Google Shape;1539;p48"/>
            <p:cNvGrpSpPr/>
            <p:nvPr/>
          </p:nvGrpSpPr>
          <p:grpSpPr>
            <a:xfrm>
              <a:off x="345767" y="155918"/>
              <a:ext cx="8452698" cy="351722"/>
              <a:chOff x="271175" y="79723"/>
              <a:chExt cx="8452698" cy="351722"/>
            </a:xfrm>
          </p:grpSpPr>
          <p:sp>
            <p:nvSpPr>
              <p:cNvPr id="1540" name="Google Shape;1540;p48"/>
              <p:cNvSpPr/>
              <p:nvPr/>
            </p:nvSpPr>
            <p:spPr>
              <a:xfrm>
                <a:off x="271175" y="79723"/>
                <a:ext cx="8452698" cy="351722"/>
              </a:xfrm>
              <a:custGeom>
                <a:avLst/>
                <a:gdLst/>
                <a:ahLst/>
                <a:cxnLst/>
                <a:rect l="l" t="t" r="r" b="b"/>
                <a:pathLst>
                  <a:path w="36553" h="2620" extrusionOk="0">
                    <a:moveTo>
                      <a:pt x="0" y="0"/>
                    </a:moveTo>
                    <a:lnTo>
                      <a:pt x="0" y="2619"/>
                    </a:lnTo>
                    <a:lnTo>
                      <a:pt x="36553" y="2619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48"/>
              <p:cNvSpPr/>
              <p:nvPr/>
            </p:nvSpPr>
            <p:spPr>
              <a:xfrm>
                <a:off x="8224103" y="122754"/>
                <a:ext cx="364977" cy="269502"/>
              </a:xfrm>
              <a:custGeom>
                <a:avLst/>
                <a:gdLst/>
                <a:ahLst/>
                <a:cxnLst/>
                <a:rect l="l" t="t" r="r" b="b"/>
                <a:pathLst>
                  <a:path w="2454" h="1560" extrusionOk="0">
                    <a:moveTo>
                      <a:pt x="72" y="0"/>
                    </a:moveTo>
                    <a:cubicBezTo>
                      <a:pt x="24" y="0"/>
                      <a:pt x="0" y="36"/>
                      <a:pt x="0" y="72"/>
                    </a:cubicBezTo>
                    <a:cubicBezTo>
                      <a:pt x="0" y="119"/>
                      <a:pt x="24" y="143"/>
                      <a:pt x="72" y="143"/>
                    </a:cubicBezTo>
                    <a:lnTo>
                      <a:pt x="2310" y="143"/>
                    </a:lnTo>
                    <a:lnTo>
                      <a:pt x="2310" y="1477"/>
                    </a:lnTo>
                    <a:cubicBezTo>
                      <a:pt x="2310" y="1524"/>
                      <a:pt x="2334" y="1560"/>
                      <a:pt x="2382" y="1560"/>
                    </a:cubicBezTo>
                    <a:cubicBezTo>
                      <a:pt x="2417" y="1560"/>
                      <a:pt x="2453" y="1524"/>
                      <a:pt x="2453" y="1477"/>
                    </a:cubicBezTo>
                    <a:lnTo>
                      <a:pt x="2453" y="72"/>
                    </a:lnTo>
                    <a:cubicBezTo>
                      <a:pt x="2453" y="36"/>
                      <a:pt x="2417" y="0"/>
                      <a:pt x="23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2" name="Google Shape;1542;p48"/>
              <p:cNvSpPr/>
              <p:nvPr/>
            </p:nvSpPr>
            <p:spPr>
              <a:xfrm>
                <a:off x="4845567" y="161946"/>
                <a:ext cx="1036891" cy="26950"/>
              </a:xfrm>
              <a:custGeom>
                <a:avLst/>
                <a:gdLst/>
                <a:ahLst/>
                <a:cxnLst/>
                <a:rect l="l" t="t" r="r" b="b"/>
                <a:pathLst>
                  <a:path w="6002" h="156" extrusionOk="0">
                    <a:moveTo>
                      <a:pt x="72" y="0"/>
                    </a:moveTo>
                    <a:cubicBezTo>
                      <a:pt x="36" y="0"/>
                      <a:pt x="1" y="36"/>
                      <a:pt x="1" y="72"/>
                    </a:cubicBezTo>
                    <a:cubicBezTo>
                      <a:pt x="1" y="119"/>
                      <a:pt x="36" y="155"/>
                      <a:pt x="72" y="155"/>
                    </a:cubicBezTo>
                    <a:lnTo>
                      <a:pt x="5930" y="155"/>
                    </a:lnTo>
                    <a:cubicBezTo>
                      <a:pt x="5978" y="155"/>
                      <a:pt x="6001" y="119"/>
                      <a:pt x="6001" y="72"/>
                    </a:cubicBezTo>
                    <a:cubicBezTo>
                      <a:pt x="6001" y="36"/>
                      <a:pt x="5978" y="0"/>
                      <a:pt x="5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43" name="Google Shape;1543;p48"/>
            <p:cNvSpPr/>
            <p:nvPr/>
          </p:nvSpPr>
          <p:spPr>
            <a:xfrm>
              <a:off x="697224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48"/>
            <p:cNvSpPr/>
            <p:nvPr/>
          </p:nvSpPr>
          <p:spPr>
            <a:xfrm>
              <a:off x="94884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48"/>
            <p:cNvSpPr/>
            <p:nvPr/>
          </p:nvSpPr>
          <p:spPr>
            <a:xfrm>
              <a:off x="44559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46" name="Google Shape;1546;p48"/>
          <p:cNvSpPr txBox="1">
            <a:spLocks noGrp="1"/>
          </p:cNvSpPr>
          <p:nvPr>
            <p:ph type="title"/>
          </p:nvPr>
        </p:nvSpPr>
        <p:spPr>
          <a:xfrm>
            <a:off x="-2805841" y="632539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 Note</a:t>
            </a:r>
            <a:endParaRPr dirty="0"/>
          </a:p>
        </p:txBody>
      </p:sp>
      <p:sp>
        <p:nvSpPr>
          <p:cNvPr id="1563" name="Google Shape;1563;p48"/>
          <p:cNvSpPr/>
          <p:nvPr/>
        </p:nvSpPr>
        <p:spPr>
          <a:xfrm rot="10800000">
            <a:off x="452999" y="4306662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4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64" name="Google Shape;1564;p48"/>
          <p:cNvSpPr/>
          <p:nvPr/>
        </p:nvSpPr>
        <p:spPr>
          <a:xfrm rot="10800000">
            <a:off x="42344" y="2999877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5" name="Google Shape;1565;p48"/>
          <p:cNvSpPr/>
          <p:nvPr/>
        </p:nvSpPr>
        <p:spPr>
          <a:xfrm rot="10800000">
            <a:off x="802659" y="4632949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6" name="Google Shape;1566;p48"/>
          <p:cNvSpPr/>
          <p:nvPr/>
        </p:nvSpPr>
        <p:spPr>
          <a:xfrm rot="10800000">
            <a:off x="-203474" y="3822962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7" name="Google Shape;1567;p48"/>
          <p:cNvSpPr/>
          <p:nvPr/>
        </p:nvSpPr>
        <p:spPr>
          <a:xfrm>
            <a:off x="8295307" y="1049216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8" name="Google Shape;1568;p48"/>
          <p:cNvSpPr/>
          <p:nvPr/>
        </p:nvSpPr>
        <p:spPr>
          <a:xfrm>
            <a:off x="8901404" y="1700645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9" name="Google Shape;1569;p48"/>
          <p:cNvSpPr/>
          <p:nvPr/>
        </p:nvSpPr>
        <p:spPr>
          <a:xfrm>
            <a:off x="8031876" y="-64223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0" name="Google Shape;1570;p48"/>
          <p:cNvSpPr/>
          <p:nvPr/>
        </p:nvSpPr>
        <p:spPr>
          <a:xfrm>
            <a:off x="8901397" y="598636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743;p29">
            <a:extLst>
              <a:ext uri="{FF2B5EF4-FFF2-40B4-BE49-F238E27FC236}">
                <a16:creationId xmlns:a16="http://schemas.microsoft.com/office/drawing/2014/main" id="{C1B36784-9DF7-524E-B4F7-7930B8ABCFDF}"/>
              </a:ext>
            </a:extLst>
          </p:cNvPr>
          <p:cNvSpPr txBox="1">
            <a:spLocks/>
          </p:cNvSpPr>
          <p:nvPr/>
        </p:nvSpPr>
        <p:spPr>
          <a:xfrm>
            <a:off x="0" y="1322737"/>
            <a:ext cx="8805865" cy="32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loo 2"/>
              <a:buNone/>
              <a:defRPr sz="16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lvl="1" algn="l"/>
            <a:r>
              <a:rPr lang="en-US" sz="2400" dirty="0"/>
              <a:t>ICA is typically used to remove components or sources from your data (i.e., clean the data of artifacts)</a:t>
            </a:r>
          </a:p>
          <a:p>
            <a:pPr lvl="1" algn="l"/>
            <a:endParaRPr lang="en-US" sz="2400" dirty="0"/>
          </a:p>
          <a:p>
            <a:pPr lvl="1" algn="l"/>
            <a:r>
              <a:rPr lang="en-US" sz="2400" dirty="0"/>
              <a:t>Similarly, ICA is used to extract sources from noisy data</a:t>
            </a:r>
          </a:p>
          <a:p>
            <a:pPr lvl="1" algn="l"/>
            <a:endParaRPr lang="en-US" sz="2400" dirty="0"/>
          </a:p>
          <a:p>
            <a:pPr lvl="1" algn="l"/>
            <a:r>
              <a:rPr lang="en-US" sz="2400" dirty="0"/>
              <a:t>This is a type of feature extraction if you believe your data is coming from a fixed number of independent sources which are linearly mixed together. </a:t>
            </a:r>
          </a:p>
          <a:p>
            <a:pPr lvl="1" algn="l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613742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8" name="Google Shape;1538;p48"/>
          <p:cNvGrpSpPr/>
          <p:nvPr/>
        </p:nvGrpSpPr>
        <p:grpSpPr>
          <a:xfrm>
            <a:off x="353167" y="163319"/>
            <a:ext cx="8452698" cy="351722"/>
            <a:chOff x="345767" y="155918"/>
            <a:chExt cx="8452698" cy="351722"/>
          </a:xfrm>
        </p:grpSpPr>
        <p:grpSp>
          <p:nvGrpSpPr>
            <p:cNvPr id="1539" name="Google Shape;1539;p48"/>
            <p:cNvGrpSpPr/>
            <p:nvPr/>
          </p:nvGrpSpPr>
          <p:grpSpPr>
            <a:xfrm>
              <a:off x="345767" y="155918"/>
              <a:ext cx="8452698" cy="351722"/>
              <a:chOff x="271175" y="79723"/>
              <a:chExt cx="8452698" cy="351722"/>
            </a:xfrm>
          </p:grpSpPr>
          <p:sp>
            <p:nvSpPr>
              <p:cNvPr id="1540" name="Google Shape;1540;p48"/>
              <p:cNvSpPr/>
              <p:nvPr/>
            </p:nvSpPr>
            <p:spPr>
              <a:xfrm>
                <a:off x="271175" y="79723"/>
                <a:ext cx="8452698" cy="351722"/>
              </a:xfrm>
              <a:custGeom>
                <a:avLst/>
                <a:gdLst/>
                <a:ahLst/>
                <a:cxnLst/>
                <a:rect l="l" t="t" r="r" b="b"/>
                <a:pathLst>
                  <a:path w="36553" h="2620" extrusionOk="0">
                    <a:moveTo>
                      <a:pt x="0" y="0"/>
                    </a:moveTo>
                    <a:lnTo>
                      <a:pt x="0" y="2619"/>
                    </a:lnTo>
                    <a:lnTo>
                      <a:pt x="36553" y="2619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48"/>
              <p:cNvSpPr/>
              <p:nvPr/>
            </p:nvSpPr>
            <p:spPr>
              <a:xfrm>
                <a:off x="8224103" y="122754"/>
                <a:ext cx="364977" cy="269502"/>
              </a:xfrm>
              <a:custGeom>
                <a:avLst/>
                <a:gdLst/>
                <a:ahLst/>
                <a:cxnLst/>
                <a:rect l="l" t="t" r="r" b="b"/>
                <a:pathLst>
                  <a:path w="2454" h="1560" extrusionOk="0">
                    <a:moveTo>
                      <a:pt x="72" y="0"/>
                    </a:moveTo>
                    <a:cubicBezTo>
                      <a:pt x="24" y="0"/>
                      <a:pt x="0" y="36"/>
                      <a:pt x="0" y="72"/>
                    </a:cubicBezTo>
                    <a:cubicBezTo>
                      <a:pt x="0" y="119"/>
                      <a:pt x="24" y="143"/>
                      <a:pt x="72" y="143"/>
                    </a:cubicBezTo>
                    <a:lnTo>
                      <a:pt x="2310" y="143"/>
                    </a:lnTo>
                    <a:lnTo>
                      <a:pt x="2310" y="1477"/>
                    </a:lnTo>
                    <a:cubicBezTo>
                      <a:pt x="2310" y="1524"/>
                      <a:pt x="2334" y="1560"/>
                      <a:pt x="2382" y="1560"/>
                    </a:cubicBezTo>
                    <a:cubicBezTo>
                      <a:pt x="2417" y="1560"/>
                      <a:pt x="2453" y="1524"/>
                      <a:pt x="2453" y="1477"/>
                    </a:cubicBezTo>
                    <a:lnTo>
                      <a:pt x="2453" y="72"/>
                    </a:lnTo>
                    <a:cubicBezTo>
                      <a:pt x="2453" y="36"/>
                      <a:pt x="2417" y="0"/>
                      <a:pt x="23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2" name="Google Shape;1542;p48"/>
              <p:cNvSpPr/>
              <p:nvPr/>
            </p:nvSpPr>
            <p:spPr>
              <a:xfrm>
                <a:off x="4845567" y="161946"/>
                <a:ext cx="1036891" cy="26950"/>
              </a:xfrm>
              <a:custGeom>
                <a:avLst/>
                <a:gdLst/>
                <a:ahLst/>
                <a:cxnLst/>
                <a:rect l="l" t="t" r="r" b="b"/>
                <a:pathLst>
                  <a:path w="6002" h="156" extrusionOk="0">
                    <a:moveTo>
                      <a:pt x="72" y="0"/>
                    </a:moveTo>
                    <a:cubicBezTo>
                      <a:pt x="36" y="0"/>
                      <a:pt x="1" y="36"/>
                      <a:pt x="1" y="72"/>
                    </a:cubicBezTo>
                    <a:cubicBezTo>
                      <a:pt x="1" y="119"/>
                      <a:pt x="36" y="155"/>
                      <a:pt x="72" y="155"/>
                    </a:cubicBezTo>
                    <a:lnTo>
                      <a:pt x="5930" y="155"/>
                    </a:lnTo>
                    <a:cubicBezTo>
                      <a:pt x="5978" y="155"/>
                      <a:pt x="6001" y="119"/>
                      <a:pt x="6001" y="72"/>
                    </a:cubicBezTo>
                    <a:cubicBezTo>
                      <a:pt x="6001" y="36"/>
                      <a:pt x="5978" y="0"/>
                      <a:pt x="5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43" name="Google Shape;1543;p48"/>
            <p:cNvSpPr/>
            <p:nvPr/>
          </p:nvSpPr>
          <p:spPr>
            <a:xfrm>
              <a:off x="697224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48"/>
            <p:cNvSpPr/>
            <p:nvPr/>
          </p:nvSpPr>
          <p:spPr>
            <a:xfrm>
              <a:off x="94884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48"/>
            <p:cNvSpPr/>
            <p:nvPr/>
          </p:nvSpPr>
          <p:spPr>
            <a:xfrm>
              <a:off x="44559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46" name="Google Shape;1546;p48"/>
          <p:cNvSpPr txBox="1">
            <a:spLocks noGrp="1"/>
          </p:cNvSpPr>
          <p:nvPr>
            <p:ph type="title"/>
          </p:nvPr>
        </p:nvSpPr>
        <p:spPr>
          <a:xfrm>
            <a:off x="-2805841" y="632539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 Note</a:t>
            </a:r>
            <a:endParaRPr dirty="0"/>
          </a:p>
        </p:txBody>
      </p:sp>
      <p:sp>
        <p:nvSpPr>
          <p:cNvPr id="1563" name="Google Shape;1563;p48"/>
          <p:cNvSpPr/>
          <p:nvPr/>
        </p:nvSpPr>
        <p:spPr>
          <a:xfrm rot="10800000">
            <a:off x="255182" y="4469805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4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4" name="Google Shape;1564;p48"/>
          <p:cNvSpPr/>
          <p:nvPr/>
        </p:nvSpPr>
        <p:spPr>
          <a:xfrm rot="10800000">
            <a:off x="42344" y="2999877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5" name="Google Shape;1565;p48"/>
          <p:cNvSpPr/>
          <p:nvPr/>
        </p:nvSpPr>
        <p:spPr>
          <a:xfrm rot="10800000">
            <a:off x="492614" y="4651336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6" name="Google Shape;1566;p48"/>
          <p:cNvSpPr/>
          <p:nvPr/>
        </p:nvSpPr>
        <p:spPr>
          <a:xfrm rot="10800000">
            <a:off x="-203474" y="3822962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7" name="Google Shape;1567;p48"/>
          <p:cNvSpPr/>
          <p:nvPr/>
        </p:nvSpPr>
        <p:spPr>
          <a:xfrm>
            <a:off x="8295307" y="1049216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8" name="Google Shape;1568;p48"/>
          <p:cNvSpPr/>
          <p:nvPr/>
        </p:nvSpPr>
        <p:spPr>
          <a:xfrm>
            <a:off x="8901404" y="1700645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9" name="Google Shape;1569;p48"/>
          <p:cNvSpPr/>
          <p:nvPr/>
        </p:nvSpPr>
        <p:spPr>
          <a:xfrm>
            <a:off x="8031876" y="-64223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0" name="Google Shape;1570;p48"/>
          <p:cNvSpPr/>
          <p:nvPr/>
        </p:nvSpPr>
        <p:spPr>
          <a:xfrm>
            <a:off x="8901397" y="598636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743;p29">
            <a:extLst>
              <a:ext uri="{FF2B5EF4-FFF2-40B4-BE49-F238E27FC236}">
                <a16:creationId xmlns:a16="http://schemas.microsoft.com/office/drawing/2014/main" id="{C1B36784-9DF7-524E-B4F7-7930B8ABCFDF}"/>
              </a:ext>
            </a:extLst>
          </p:cNvPr>
          <p:cNvSpPr txBox="1">
            <a:spLocks/>
          </p:cNvSpPr>
          <p:nvPr/>
        </p:nvSpPr>
        <p:spPr>
          <a:xfrm>
            <a:off x="-35928" y="1151100"/>
            <a:ext cx="7103048" cy="32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loo 2"/>
              <a:buNone/>
              <a:defRPr sz="16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lvl="1" algn="l"/>
            <a:r>
              <a:rPr lang="en-US" sz="2400" dirty="0"/>
              <a:t>Underdetermined matrices occur when you have less observations than you have sources (i.e., more songs mixed together than microphones to record the songs) . This may make finding the sources more difficult.</a:t>
            </a:r>
          </a:p>
          <a:p>
            <a:pPr lvl="1" algn="l"/>
            <a:endParaRPr lang="en-US" sz="2400" dirty="0"/>
          </a:p>
          <a:p>
            <a:pPr lvl="1" algn="l"/>
            <a:r>
              <a:rPr lang="en-US" sz="2400" dirty="0"/>
              <a:t>Sometimes we know how many sources we want to unmix from our data, or the source itself, other times we do not know the number or identity of the source</a:t>
            </a:r>
            <a:endParaRPr lang="en-US" sz="2000" dirty="0"/>
          </a:p>
        </p:txBody>
      </p:sp>
      <p:pic>
        <p:nvPicPr>
          <p:cNvPr id="3" name="Graphic 2" descr="Radio microphone with solid fill">
            <a:extLst>
              <a:ext uri="{FF2B5EF4-FFF2-40B4-BE49-F238E27FC236}">
                <a16:creationId xmlns:a16="http://schemas.microsoft.com/office/drawing/2014/main" id="{B61A8209-E736-984C-8858-76D1E2B8B1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88383" y="3365762"/>
            <a:ext cx="914400" cy="914400"/>
          </a:xfrm>
          <a:prstGeom prst="rect">
            <a:avLst/>
          </a:prstGeom>
        </p:spPr>
      </p:pic>
      <p:pic>
        <p:nvPicPr>
          <p:cNvPr id="5" name="Graphic 4" descr="Voice outline">
            <a:extLst>
              <a:ext uri="{FF2B5EF4-FFF2-40B4-BE49-F238E27FC236}">
                <a16:creationId xmlns:a16="http://schemas.microsoft.com/office/drawing/2014/main" id="{3FB7F55A-5BAB-BB42-A39F-CE432D4185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17476" y="2545739"/>
            <a:ext cx="914400" cy="914400"/>
          </a:xfrm>
          <a:prstGeom prst="rect">
            <a:avLst/>
          </a:prstGeom>
        </p:spPr>
      </p:pic>
      <p:pic>
        <p:nvPicPr>
          <p:cNvPr id="24" name="Graphic 23" descr="Voice outline">
            <a:extLst>
              <a:ext uri="{FF2B5EF4-FFF2-40B4-BE49-F238E27FC236}">
                <a16:creationId xmlns:a16="http://schemas.microsoft.com/office/drawing/2014/main" id="{FC83304C-0CCB-C040-B981-3C42D1486B3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734973" y="2195526"/>
            <a:ext cx="914400" cy="914400"/>
          </a:xfrm>
          <a:prstGeom prst="rect">
            <a:avLst/>
          </a:prstGeom>
        </p:spPr>
      </p:pic>
      <p:pic>
        <p:nvPicPr>
          <p:cNvPr id="25" name="Graphic 24" descr="Voice outline">
            <a:extLst>
              <a:ext uri="{FF2B5EF4-FFF2-40B4-BE49-F238E27FC236}">
                <a16:creationId xmlns:a16="http://schemas.microsoft.com/office/drawing/2014/main" id="{08E21DE9-107C-204A-B4E7-1EF4FFE26E1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969025" y="1822196"/>
            <a:ext cx="914400" cy="914400"/>
          </a:xfrm>
          <a:prstGeom prst="rect">
            <a:avLst/>
          </a:prstGeom>
        </p:spPr>
      </p:pic>
      <p:pic>
        <p:nvPicPr>
          <p:cNvPr id="26" name="Graphic 25" descr="Voice outline">
            <a:extLst>
              <a:ext uri="{FF2B5EF4-FFF2-40B4-BE49-F238E27FC236}">
                <a16:creationId xmlns:a16="http://schemas.microsoft.com/office/drawing/2014/main" id="{9B4DFBC0-D55C-6743-A48C-6F2B7B16843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565741" y="144886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5441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8" name="Google Shape;1538;p48"/>
          <p:cNvGrpSpPr/>
          <p:nvPr/>
        </p:nvGrpSpPr>
        <p:grpSpPr>
          <a:xfrm>
            <a:off x="353167" y="163319"/>
            <a:ext cx="8452698" cy="351722"/>
            <a:chOff x="345767" y="155918"/>
            <a:chExt cx="8452698" cy="351722"/>
          </a:xfrm>
        </p:grpSpPr>
        <p:grpSp>
          <p:nvGrpSpPr>
            <p:cNvPr id="1539" name="Google Shape;1539;p48"/>
            <p:cNvGrpSpPr/>
            <p:nvPr/>
          </p:nvGrpSpPr>
          <p:grpSpPr>
            <a:xfrm>
              <a:off x="345767" y="155918"/>
              <a:ext cx="8452698" cy="351722"/>
              <a:chOff x="271175" y="79723"/>
              <a:chExt cx="8452698" cy="351722"/>
            </a:xfrm>
          </p:grpSpPr>
          <p:sp>
            <p:nvSpPr>
              <p:cNvPr id="1540" name="Google Shape;1540;p48"/>
              <p:cNvSpPr/>
              <p:nvPr/>
            </p:nvSpPr>
            <p:spPr>
              <a:xfrm>
                <a:off x="271175" y="79723"/>
                <a:ext cx="8452698" cy="351722"/>
              </a:xfrm>
              <a:custGeom>
                <a:avLst/>
                <a:gdLst/>
                <a:ahLst/>
                <a:cxnLst/>
                <a:rect l="l" t="t" r="r" b="b"/>
                <a:pathLst>
                  <a:path w="36553" h="2620" extrusionOk="0">
                    <a:moveTo>
                      <a:pt x="0" y="0"/>
                    </a:moveTo>
                    <a:lnTo>
                      <a:pt x="0" y="2619"/>
                    </a:lnTo>
                    <a:lnTo>
                      <a:pt x="36553" y="2619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48"/>
              <p:cNvSpPr/>
              <p:nvPr/>
            </p:nvSpPr>
            <p:spPr>
              <a:xfrm>
                <a:off x="8224103" y="122754"/>
                <a:ext cx="364977" cy="269502"/>
              </a:xfrm>
              <a:custGeom>
                <a:avLst/>
                <a:gdLst/>
                <a:ahLst/>
                <a:cxnLst/>
                <a:rect l="l" t="t" r="r" b="b"/>
                <a:pathLst>
                  <a:path w="2454" h="1560" extrusionOk="0">
                    <a:moveTo>
                      <a:pt x="72" y="0"/>
                    </a:moveTo>
                    <a:cubicBezTo>
                      <a:pt x="24" y="0"/>
                      <a:pt x="0" y="36"/>
                      <a:pt x="0" y="72"/>
                    </a:cubicBezTo>
                    <a:cubicBezTo>
                      <a:pt x="0" y="119"/>
                      <a:pt x="24" y="143"/>
                      <a:pt x="72" y="143"/>
                    </a:cubicBezTo>
                    <a:lnTo>
                      <a:pt x="2310" y="143"/>
                    </a:lnTo>
                    <a:lnTo>
                      <a:pt x="2310" y="1477"/>
                    </a:lnTo>
                    <a:cubicBezTo>
                      <a:pt x="2310" y="1524"/>
                      <a:pt x="2334" y="1560"/>
                      <a:pt x="2382" y="1560"/>
                    </a:cubicBezTo>
                    <a:cubicBezTo>
                      <a:pt x="2417" y="1560"/>
                      <a:pt x="2453" y="1524"/>
                      <a:pt x="2453" y="1477"/>
                    </a:cubicBezTo>
                    <a:lnTo>
                      <a:pt x="2453" y="72"/>
                    </a:lnTo>
                    <a:cubicBezTo>
                      <a:pt x="2453" y="36"/>
                      <a:pt x="2417" y="0"/>
                      <a:pt x="23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2" name="Google Shape;1542;p48"/>
              <p:cNvSpPr/>
              <p:nvPr/>
            </p:nvSpPr>
            <p:spPr>
              <a:xfrm>
                <a:off x="4845567" y="161946"/>
                <a:ext cx="1036891" cy="26950"/>
              </a:xfrm>
              <a:custGeom>
                <a:avLst/>
                <a:gdLst/>
                <a:ahLst/>
                <a:cxnLst/>
                <a:rect l="l" t="t" r="r" b="b"/>
                <a:pathLst>
                  <a:path w="6002" h="156" extrusionOk="0">
                    <a:moveTo>
                      <a:pt x="72" y="0"/>
                    </a:moveTo>
                    <a:cubicBezTo>
                      <a:pt x="36" y="0"/>
                      <a:pt x="1" y="36"/>
                      <a:pt x="1" y="72"/>
                    </a:cubicBezTo>
                    <a:cubicBezTo>
                      <a:pt x="1" y="119"/>
                      <a:pt x="36" y="155"/>
                      <a:pt x="72" y="155"/>
                    </a:cubicBezTo>
                    <a:lnTo>
                      <a:pt x="5930" y="155"/>
                    </a:lnTo>
                    <a:cubicBezTo>
                      <a:pt x="5978" y="155"/>
                      <a:pt x="6001" y="119"/>
                      <a:pt x="6001" y="72"/>
                    </a:cubicBezTo>
                    <a:cubicBezTo>
                      <a:pt x="6001" y="36"/>
                      <a:pt x="5978" y="0"/>
                      <a:pt x="5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43" name="Google Shape;1543;p48"/>
            <p:cNvSpPr/>
            <p:nvPr/>
          </p:nvSpPr>
          <p:spPr>
            <a:xfrm>
              <a:off x="697224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48"/>
            <p:cNvSpPr/>
            <p:nvPr/>
          </p:nvSpPr>
          <p:spPr>
            <a:xfrm>
              <a:off x="94884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48"/>
            <p:cNvSpPr/>
            <p:nvPr/>
          </p:nvSpPr>
          <p:spPr>
            <a:xfrm>
              <a:off x="44559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46" name="Google Shape;1546;p48"/>
          <p:cNvSpPr txBox="1">
            <a:spLocks noGrp="1"/>
          </p:cNvSpPr>
          <p:nvPr>
            <p:ph type="title"/>
          </p:nvPr>
        </p:nvSpPr>
        <p:spPr>
          <a:xfrm>
            <a:off x="798258" y="610333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Lets Compare ICA &amp; PCA</a:t>
            </a:r>
            <a:endParaRPr dirty="0"/>
          </a:p>
        </p:txBody>
      </p:sp>
      <p:sp>
        <p:nvSpPr>
          <p:cNvPr id="1563" name="Google Shape;1563;p48"/>
          <p:cNvSpPr/>
          <p:nvPr/>
        </p:nvSpPr>
        <p:spPr>
          <a:xfrm rot="10800000">
            <a:off x="748295" y="3649273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4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4" name="Google Shape;1564;p48"/>
          <p:cNvSpPr/>
          <p:nvPr/>
        </p:nvSpPr>
        <p:spPr>
          <a:xfrm rot="10800000">
            <a:off x="42344" y="2999877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5" name="Google Shape;1565;p48"/>
          <p:cNvSpPr/>
          <p:nvPr/>
        </p:nvSpPr>
        <p:spPr>
          <a:xfrm rot="10800000">
            <a:off x="802659" y="4632949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6" name="Google Shape;1566;p48"/>
          <p:cNvSpPr/>
          <p:nvPr/>
        </p:nvSpPr>
        <p:spPr>
          <a:xfrm rot="10800000">
            <a:off x="-203474" y="3822962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7" name="Google Shape;1567;p48"/>
          <p:cNvSpPr/>
          <p:nvPr/>
        </p:nvSpPr>
        <p:spPr>
          <a:xfrm>
            <a:off x="8295307" y="1049216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8" name="Google Shape;1568;p48"/>
          <p:cNvSpPr/>
          <p:nvPr/>
        </p:nvSpPr>
        <p:spPr>
          <a:xfrm>
            <a:off x="8901404" y="1700645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9" name="Google Shape;1569;p48"/>
          <p:cNvSpPr/>
          <p:nvPr/>
        </p:nvSpPr>
        <p:spPr>
          <a:xfrm>
            <a:off x="8031876" y="-64223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0" name="Google Shape;1570;p48"/>
          <p:cNvSpPr/>
          <p:nvPr/>
        </p:nvSpPr>
        <p:spPr>
          <a:xfrm>
            <a:off x="8901397" y="598636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 descr="A person holding a flower&#10;&#10;Description automatically generated with low confidence">
            <a:extLst>
              <a:ext uri="{FF2B5EF4-FFF2-40B4-BE49-F238E27FC236}">
                <a16:creationId xmlns:a16="http://schemas.microsoft.com/office/drawing/2014/main" id="{1221FF23-A155-6F45-BA9F-30344B67E3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9421" y="1375503"/>
            <a:ext cx="5211074" cy="2918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00055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8" name="Google Shape;1538;p48"/>
          <p:cNvGrpSpPr/>
          <p:nvPr/>
        </p:nvGrpSpPr>
        <p:grpSpPr>
          <a:xfrm>
            <a:off x="353167" y="163319"/>
            <a:ext cx="8452698" cy="351722"/>
            <a:chOff x="345767" y="155918"/>
            <a:chExt cx="8452698" cy="351722"/>
          </a:xfrm>
        </p:grpSpPr>
        <p:grpSp>
          <p:nvGrpSpPr>
            <p:cNvPr id="1539" name="Google Shape;1539;p48"/>
            <p:cNvGrpSpPr/>
            <p:nvPr/>
          </p:nvGrpSpPr>
          <p:grpSpPr>
            <a:xfrm>
              <a:off x="345767" y="155918"/>
              <a:ext cx="8452698" cy="351722"/>
              <a:chOff x="271175" y="79723"/>
              <a:chExt cx="8452698" cy="351722"/>
            </a:xfrm>
          </p:grpSpPr>
          <p:sp>
            <p:nvSpPr>
              <p:cNvPr id="1540" name="Google Shape;1540;p48"/>
              <p:cNvSpPr/>
              <p:nvPr/>
            </p:nvSpPr>
            <p:spPr>
              <a:xfrm>
                <a:off x="271175" y="79723"/>
                <a:ext cx="8452698" cy="351722"/>
              </a:xfrm>
              <a:custGeom>
                <a:avLst/>
                <a:gdLst/>
                <a:ahLst/>
                <a:cxnLst/>
                <a:rect l="l" t="t" r="r" b="b"/>
                <a:pathLst>
                  <a:path w="36553" h="2620" extrusionOk="0">
                    <a:moveTo>
                      <a:pt x="0" y="0"/>
                    </a:moveTo>
                    <a:lnTo>
                      <a:pt x="0" y="2619"/>
                    </a:lnTo>
                    <a:lnTo>
                      <a:pt x="36553" y="2619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48"/>
              <p:cNvSpPr/>
              <p:nvPr/>
            </p:nvSpPr>
            <p:spPr>
              <a:xfrm>
                <a:off x="8224103" y="122754"/>
                <a:ext cx="364977" cy="269502"/>
              </a:xfrm>
              <a:custGeom>
                <a:avLst/>
                <a:gdLst/>
                <a:ahLst/>
                <a:cxnLst/>
                <a:rect l="l" t="t" r="r" b="b"/>
                <a:pathLst>
                  <a:path w="2454" h="1560" extrusionOk="0">
                    <a:moveTo>
                      <a:pt x="72" y="0"/>
                    </a:moveTo>
                    <a:cubicBezTo>
                      <a:pt x="24" y="0"/>
                      <a:pt x="0" y="36"/>
                      <a:pt x="0" y="72"/>
                    </a:cubicBezTo>
                    <a:cubicBezTo>
                      <a:pt x="0" y="119"/>
                      <a:pt x="24" y="143"/>
                      <a:pt x="72" y="143"/>
                    </a:cubicBezTo>
                    <a:lnTo>
                      <a:pt x="2310" y="143"/>
                    </a:lnTo>
                    <a:lnTo>
                      <a:pt x="2310" y="1477"/>
                    </a:lnTo>
                    <a:cubicBezTo>
                      <a:pt x="2310" y="1524"/>
                      <a:pt x="2334" y="1560"/>
                      <a:pt x="2382" y="1560"/>
                    </a:cubicBezTo>
                    <a:cubicBezTo>
                      <a:pt x="2417" y="1560"/>
                      <a:pt x="2453" y="1524"/>
                      <a:pt x="2453" y="1477"/>
                    </a:cubicBezTo>
                    <a:lnTo>
                      <a:pt x="2453" y="72"/>
                    </a:lnTo>
                    <a:cubicBezTo>
                      <a:pt x="2453" y="36"/>
                      <a:pt x="2417" y="0"/>
                      <a:pt x="23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2" name="Google Shape;1542;p48"/>
              <p:cNvSpPr/>
              <p:nvPr/>
            </p:nvSpPr>
            <p:spPr>
              <a:xfrm>
                <a:off x="4845567" y="161946"/>
                <a:ext cx="1036891" cy="26950"/>
              </a:xfrm>
              <a:custGeom>
                <a:avLst/>
                <a:gdLst/>
                <a:ahLst/>
                <a:cxnLst/>
                <a:rect l="l" t="t" r="r" b="b"/>
                <a:pathLst>
                  <a:path w="6002" h="156" extrusionOk="0">
                    <a:moveTo>
                      <a:pt x="72" y="0"/>
                    </a:moveTo>
                    <a:cubicBezTo>
                      <a:pt x="36" y="0"/>
                      <a:pt x="1" y="36"/>
                      <a:pt x="1" y="72"/>
                    </a:cubicBezTo>
                    <a:cubicBezTo>
                      <a:pt x="1" y="119"/>
                      <a:pt x="36" y="155"/>
                      <a:pt x="72" y="155"/>
                    </a:cubicBezTo>
                    <a:lnTo>
                      <a:pt x="5930" y="155"/>
                    </a:lnTo>
                    <a:cubicBezTo>
                      <a:pt x="5978" y="155"/>
                      <a:pt x="6001" y="119"/>
                      <a:pt x="6001" y="72"/>
                    </a:cubicBezTo>
                    <a:cubicBezTo>
                      <a:pt x="6001" y="36"/>
                      <a:pt x="5978" y="0"/>
                      <a:pt x="5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43" name="Google Shape;1543;p48"/>
            <p:cNvSpPr/>
            <p:nvPr/>
          </p:nvSpPr>
          <p:spPr>
            <a:xfrm>
              <a:off x="697224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48"/>
            <p:cNvSpPr/>
            <p:nvPr/>
          </p:nvSpPr>
          <p:spPr>
            <a:xfrm>
              <a:off x="94884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48"/>
            <p:cNvSpPr/>
            <p:nvPr/>
          </p:nvSpPr>
          <p:spPr>
            <a:xfrm>
              <a:off x="44559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46" name="Google Shape;1546;p48"/>
          <p:cNvSpPr txBox="1">
            <a:spLocks noGrp="1"/>
          </p:cNvSpPr>
          <p:nvPr>
            <p:ph type="title"/>
          </p:nvPr>
        </p:nvSpPr>
        <p:spPr>
          <a:xfrm>
            <a:off x="798258" y="610333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Lets Compare ICA &amp; PCA</a:t>
            </a:r>
            <a:endParaRPr dirty="0"/>
          </a:p>
        </p:txBody>
      </p:sp>
      <p:sp>
        <p:nvSpPr>
          <p:cNvPr id="1563" name="Google Shape;1563;p48"/>
          <p:cNvSpPr/>
          <p:nvPr/>
        </p:nvSpPr>
        <p:spPr>
          <a:xfrm rot="10800000">
            <a:off x="748295" y="3649273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4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4" name="Google Shape;1564;p48"/>
          <p:cNvSpPr/>
          <p:nvPr/>
        </p:nvSpPr>
        <p:spPr>
          <a:xfrm rot="10800000">
            <a:off x="42344" y="2999877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5" name="Google Shape;1565;p48"/>
          <p:cNvSpPr/>
          <p:nvPr/>
        </p:nvSpPr>
        <p:spPr>
          <a:xfrm rot="10800000">
            <a:off x="802659" y="4632949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6" name="Google Shape;1566;p48"/>
          <p:cNvSpPr/>
          <p:nvPr/>
        </p:nvSpPr>
        <p:spPr>
          <a:xfrm rot="10800000">
            <a:off x="-203474" y="3822962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7" name="Google Shape;1567;p48"/>
          <p:cNvSpPr/>
          <p:nvPr/>
        </p:nvSpPr>
        <p:spPr>
          <a:xfrm>
            <a:off x="8295307" y="1049216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8" name="Google Shape;1568;p48"/>
          <p:cNvSpPr/>
          <p:nvPr/>
        </p:nvSpPr>
        <p:spPr>
          <a:xfrm>
            <a:off x="8901404" y="1700645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9" name="Google Shape;1569;p48"/>
          <p:cNvSpPr/>
          <p:nvPr/>
        </p:nvSpPr>
        <p:spPr>
          <a:xfrm>
            <a:off x="8031876" y="-64223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0" name="Google Shape;1570;p48"/>
          <p:cNvSpPr/>
          <p:nvPr/>
        </p:nvSpPr>
        <p:spPr>
          <a:xfrm>
            <a:off x="8901397" y="598636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Picture 3" descr="A plate of food&#10;&#10;Description automatically generated with medium confidence">
            <a:extLst>
              <a:ext uri="{FF2B5EF4-FFF2-40B4-BE49-F238E27FC236}">
                <a16:creationId xmlns:a16="http://schemas.microsoft.com/office/drawing/2014/main" id="{90314A2B-B144-B543-9C4D-F6491DA5F8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9566" y="1375503"/>
            <a:ext cx="4279900" cy="31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2999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8" name="Google Shape;1538;p48"/>
          <p:cNvGrpSpPr/>
          <p:nvPr/>
        </p:nvGrpSpPr>
        <p:grpSpPr>
          <a:xfrm>
            <a:off x="353167" y="163319"/>
            <a:ext cx="8452698" cy="351722"/>
            <a:chOff x="345767" y="155918"/>
            <a:chExt cx="8452698" cy="351722"/>
          </a:xfrm>
        </p:grpSpPr>
        <p:grpSp>
          <p:nvGrpSpPr>
            <p:cNvPr id="1539" name="Google Shape;1539;p48"/>
            <p:cNvGrpSpPr/>
            <p:nvPr/>
          </p:nvGrpSpPr>
          <p:grpSpPr>
            <a:xfrm>
              <a:off x="345767" y="155918"/>
              <a:ext cx="8452698" cy="351722"/>
              <a:chOff x="271175" y="79723"/>
              <a:chExt cx="8452698" cy="351722"/>
            </a:xfrm>
          </p:grpSpPr>
          <p:sp>
            <p:nvSpPr>
              <p:cNvPr id="1540" name="Google Shape;1540;p48"/>
              <p:cNvSpPr/>
              <p:nvPr/>
            </p:nvSpPr>
            <p:spPr>
              <a:xfrm>
                <a:off x="271175" y="79723"/>
                <a:ext cx="8452698" cy="351722"/>
              </a:xfrm>
              <a:custGeom>
                <a:avLst/>
                <a:gdLst/>
                <a:ahLst/>
                <a:cxnLst/>
                <a:rect l="l" t="t" r="r" b="b"/>
                <a:pathLst>
                  <a:path w="36553" h="2620" extrusionOk="0">
                    <a:moveTo>
                      <a:pt x="0" y="0"/>
                    </a:moveTo>
                    <a:lnTo>
                      <a:pt x="0" y="2619"/>
                    </a:lnTo>
                    <a:lnTo>
                      <a:pt x="36553" y="2619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48"/>
              <p:cNvSpPr/>
              <p:nvPr/>
            </p:nvSpPr>
            <p:spPr>
              <a:xfrm>
                <a:off x="8224103" y="122754"/>
                <a:ext cx="364977" cy="269502"/>
              </a:xfrm>
              <a:custGeom>
                <a:avLst/>
                <a:gdLst/>
                <a:ahLst/>
                <a:cxnLst/>
                <a:rect l="l" t="t" r="r" b="b"/>
                <a:pathLst>
                  <a:path w="2454" h="1560" extrusionOk="0">
                    <a:moveTo>
                      <a:pt x="72" y="0"/>
                    </a:moveTo>
                    <a:cubicBezTo>
                      <a:pt x="24" y="0"/>
                      <a:pt x="0" y="36"/>
                      <a:pt x="0" y="72"/>
                    </a:cubicBezTo>
                    <a:cubicBezTo>
                      <a:pt x="0" y="119"/>
                      <a:pt x="24" y="143"/>
                      <a:pt x="72" y="143"/>
                    </a:cubicBezTo>
                    <a:lnTo>
                      <a:pt x="2310" y="143"/>
                    </a:lnTo>
                    <a:lnTo>
                      <a:pt x="2310" y="1477"/>
                    </a:lnTo>
                    <a:cubicBezTo>
                      <a:pt x="2310" y="1524"/>
                      <a:pt x="2334" y="1560"/>
                      <a:pt x="2382" y="1560"/>
                    </a:cubicBezTo>
                    <a:cubicBezTo>
                      <a:pt x="2417" y="1560"/>
                      <a:pt x="2453" y="1524"/>
                      <a:pt x="2453" y="1477"/>
                    </a:cubicBezTo>
                    <a:lnTo>
                      <a:pt x="2453" y="72"/>
                    </a:lnTo>
                    <a:cubicBezTo>
                      <a:pt x="2453" y="36"/>
                      <a:pt x="2417" y="0"/>
                      <a:pt x="23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2" name="Google Shape;1542;p48"/>
              <p:cNvSpPr/>
              <p:nvPr/>
            </p:nvSpPr>
            <p:spPr>
              <a:xfrm>
                <a:off x="4845567" y="161946"/>
                <a:ext cx="1036891" cy="26950"/>
              </a:xfrm>
              <a:custGeom>
                <a:avLst/>
                <a:gdLst/>
                <a:ahLst/>
                <a:cxnLst/>
                <a:rect l="l" t="t" r="r" b="b"/>
                <a:pathLst>
                  <a:path w="6002" h="156" extrusionOk="0">
                    <a:moveTo>
                      <a:pt x="72" y="0"/>
                    </a:moveTo>
                    <a:cubicBezTo>
                      <a:pt x="36" y="0"/>
                      <a:pt x="1" y="36"/>
                      <a:pt x="1" y="72"/>
                    </a:cubicBezTo>
                    <a:cubicBezTo>
                      <a:pt x="1" y="119"/>
                      <a:pt x="36" y="155"/>
                      <a:pt x="72" y="155"/>
                    </a:cubicBezTo>
                    <a:lnTo>
                      <a:pt x="5930" y="155"/>
                    </a:lnTo>
                    <a:cubicBezTo>
                      <a:pt x="5978" y="155"/>
                      <a:pt x="6001" y="119"/>
                      <a:pt x="6001" y="72"/>
                    </a:cubicBezTo>
                    <a:cubicBezTo>
                      <a:pt x="6001" y="36"/>
                      <a:pt x="5978" y="0"/>
                      <a:pt x="5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43" name="Google Shape;1543;p48"/>
            <p:cNvSpPr/>
            <p:nvPr/>
          </p:nvSpPr>
          <p:spPr>
            <a:xfrm>
              <a:off x="697224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48"/>
            <p:cNvSpPr/>
            <p:nvPr/>
          </p:nvSpPr>
          <p:spPr>
            <a:xfrm>
              <a:off x="94884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48"/>
            <p:cNvSpPr/>
            <p:nvPr/>
          </p:nvSpPr>
          <p:spPr>
            <a:xfrm>
              <a:off x="44559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46" name="Google Shape;1546;p48"/>
          <p:cNvSpPr txBox="1">
            <a:spLocks noGrp="1"/>
          </p:cNvSpPr>
          <p:nvPr>
            <p:ph type="title"/>
          </p:nvPr>
        </p:nvSpPr>
        <p:spPr>
          <a:xfrm>
            <a:off x="798258" y="610333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Lets Compare ICA &amp; PCA</a:t>
            </a:r>
            <a:endParaRPr dirty="0"/>
          </a:p>
        </p:txBody>
      </p:sp>
      <p:sp>
        <p:nvSpPr>
          <p:cNvPr id="1563" name="Google Shape;1563;p48"/>
          <p:cNvSpPr/>
          <p:nvPr/>
        </p:nvSpPr>
        <p:spPr>
          <a:xfrm rot="10800000">
            <a:off x="748295" y="3649273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4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4" name="Google Shape;1564;p48"/>
          <p:cNvSpPr/>
          <p:nvPr/>
        </p:nvSpPr>
        <p:spPr>
          <a:xfrm rot="10800000">
            <a:off x="42344" y="2999877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5" name="Google Shape;1565;p48"/>
          <p:cNvSpPr/>
          <p:nvPr/>
        </p:nvSpPr>
        <p:spPr>
          <a:xfrm rot="10800000">
            <a:off x="802659" y="4632949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6" name="Google Shape;1566;p48"/>
          <p:cNvSpPr/>
          <p:nvPr/>
        </p:nvSpPr>
        <p:spPr>
          <a:xfrm rot="10800000">
            <a:off x="-203474" y="3822962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7" name="Google Shape;1567;p48"/>
          <p:cNvSpPr/>
          <p:nvPr/>
        </p:nvSpPr>
        <p:spPr>
          <a:xfrm>
            <a:off x="8295307" y="1049216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8" name="Google Shape;1568;p48"/>
          <p:cNvSpPr/>
          <p:nvPr/>
        </p:nvSpPr>
        <p:spPr>
          <a:xfrm>
            <a:off x="8901404" y="1700645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9" name="Google Shape;1569;p48"/>
          <p:cNvSpPr/>
          <p:nvPr/>
        </p:nvSpPr>
        <p:spPr>
          <a:xfrm>
            <a:off x="8031876" y="-64223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0" name="Google Shape;1570;p48"/>
          <p:cNvSpPr/>
          <p:nvPr/>
        </p:nvSpPr>
        <p:spPr>
          <a:xfrm>
            <a:off x="8901397" y="598636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Picture 3" descr="A plate of food&#10;&#10;Description automatically generated with medium confidence">
            <a:extLst>
              <a:ext uri="{FF2B5EF4-FFF2-40B4-BE49-F238E27FC236}">
                <a16:creationId xmlns:a16="http://schemas.microsoft.com/office/drawing/2014/main" id="{90314A2B-B144-B543-9C4D-F6491DA5F8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624" y="1320491"/>
            <a:ext cx="4279900" cy="3175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8FE5684-D1E1-784E-A907-B1B1C1F83BCD}"/>
              </a:ext>
            </a:extLst>
          </p:cNvPr>
          <p:cNvSpPr txBox="1"/>
          <p:nvPr/>
        </p:nvSpPr>
        <p:spPr>
          <a:xfrm>
            <a:off x="5289714" y="2123161"/>
            <a:ext cx="300559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What would PCA do if you fed the algorithm a piece of this delicious cake?</a:t>
            </a:r>
          </a:p>
        </p:txBody>
      </p:sp>
    </p:spTree>
    <p:extLst>
      <p:ext uri="{BB962C8B-B14F-4D97-AF65-F5344CB8AC3E}">
        <p14:creationId xmlns:p14="http://schemas.microsoft.com/office/powerpoint/2010/main" val="205540409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8" name="Google Shape;1538;p48"/>
          <p:cNvGrpSpPr/>
          <p:nvPr/>
        </p:nvGrpSpPr>
        <p:grpSpPr>
          <a:xfrm>
            <a:off x="353167" y="163319"/>
            <a:ext cx="8452698" cy="351722"/>
            <a:chOff x="345767" y="155918"/>
            <a:chExt cx="8452698" cy="351722"/>
          </a:xfrm>
        </p:grpSpPr>
        <p:grpSp>
          <p:nvGrpSpPr>
            <p:cNvPr id="1539" name="Google Shape;1539;p48"/>
            <p:cNvGrpSpPr/>
            <p:nvPr/>
          </p:nvGrpSpPr>
          <p:grpSpPr>
            <a:xfrm>
              <a:off x="345767" y="155918"/>
              <a:ext cx="8452698" cy="351722"/>
              <a:chOff x="271175" y="79723"/>
              <a:chExt cx="8452698" cy="351722"/>
            </a:xfrm>
          </p:grpSpPr>
          <p:sp>
            <p:nvSpPr>
              <p:cNvPr id="1540" name="Google Shape;1540;p48"/>
              <p:cNvSpPr/>
              <p:nvPr/>
            </p:nvSpPr>
            <p:spPr>
              <a:xfrm>
                <a:off x="271175" y="79723"/>
                <a:ext cx="8452698" cy="351722"/>
              </a:xfrm>
              <a:custGeom>
                <a:avLst/>
                <a:gdLst/>
                <a:ahLst/>
                <a:cxnLst/>
                <a:rect l="l" t="t" r="r" b="b"/>
                <a:pathLst>
                  <a:path w="36553" h="2620" extrusionOk="0">
                    <a:moveTo>
                      <a:pt x="0" y="0"/>
                    </a:moveTo>
                    <a:lnTo>
                      <a:pt x="0" y="2619"/>
                    </a:lnTo>
                    <a:lnTo>
                      <a:pt x="36553" y="2619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48"/>
              <p:cNvSpPr/>
              <p:nvPr/>
            </p:nvSpPr>
            <p:spPr>
              <a:xfrm>
                <a:off x="8224103" y="122754"/>
                <a:ext cx="364977" cy="269502"/>
              </a:xfrm>
              <a:custGeom>
                <a:avLst/>
                <a:gdLst/>
                <a:ahLst/>
                <a:cxnLst/>
                <a:rect l="l" t="t" r="r" b="b"/>
                <a:pathLst>
                  <a:path w="2454" h="1560" extrusionOk="0">
                    <a:moveTo>
                      <a:pt x="72" y="0"/>
                    </a:moveTo>
                    <a:cubicBezTo>
                      <a:pt x="24" y="0"/>
                      <a:pt x="0" y="36"/>
                      <a:pt x="0" y="72"/>
                    </a:cubicBezTo>
                    <a:cubicBezTo>
                      <a:pt x="0" y="119"/>
                      <a:pt x="24" y="143"/>
                      <a:pt x="72" y="143"/>
                    </a:cubicBezTo>
                    <a:lnTo>
                      <a:pt x="2310" y="143"/>
                    </a:lnTo>
                    <a:lnTo>
                      <a:pt x="2310" y="1477"/>
                    </a:lnTo>
                    <a:cubicBezTo>
                      <a:pt x="2310" y="1524"/>
                      <a:pt x="2334" y="1560"/>
                      <a:pt x="2382" y="1560"/>
                    </a:cubicBezTo>
                    <a:cubicBezTo>
                      <a:pt x="2417" y="1560"/>
                      <a:pt x="2453" y="1524"/>
                      <a:pt x="2453" y="1477"/>
                    </a:cubicBezTo>
                    <a:lnTo>
                      <a:pt x="2453" y="72"/>
                    </a:lnTo>
                    <a:cubicBezTo>
                      <a:pt x="2453" y="36"/>
                      <a:pt x="2417" y="0"/>
                      <a:pt x="23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2" name="Google Shape;1542;p48"/>
              <p:cNvSpPr/>
              <p:nvPr/>
            </p:nvSpPr>
            <p:spPr>
              <a:xfrm>
                <a:off x="4845567" y="161946"/>
                <a:ext cx="1036891" cy="26950"/>
              </a:xfrm>
              <a:custGeom>
                <a:avLst/>
                <a:gdLst/>
                <a:ahLst/>
                <a:cxnLst/>
                <a:rect l="l" t="t" r="r" b="b"/>
                <a:pathLst>
                  <a:path w="6002" h="156" extrusionOk="0">
                    <a:moveTo>
                      <a:pt x="72" y="0"/>
                    </a:moveTo>
                    <a:cubicBezTo>
                      <a:pt x="36" y="0"/>
                      <a:pt x="1" y="36"/>
                      <a:pt x="1" y="72"/>
                    </a:cubicBezTo>
                    <a:cubicBezTo>
                      <a:pt x="1" y="119"/>
                      <a:pt x="36" y="155"/>
                      <a:pt x="72" y="155"/>
                    </a:cubicBezTo>
                    <a:lnTo>
                      <a:pt x="5930" y="155"/>
                    </a:lnTo>
                    <a:cubicBezTo>
                      <a:pt x="5978" y="155"/>
                      <a:pt x="6001" y="119"/>
                      <a:pt x="6001" y="72"/>
                    </a:cubicBezTo>
                    <a:cubicBezTo>
                      <a:pt x="6001" y="36"/>
                      <a:pt x="5978" y="0"/>
                      <a:pt x="5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43" name="Google Shape;1543;p48"/>
            <p:cNvSpPr/>
            <p:nvPr/>
          </p:nvSpPr>
          <p:spPr>
            <a:xfrm>
              <a:off x="697224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48"/>
            <p:cNvSpPr/>
            <p:nvPr/>
          </p:nvSpPr>
          <p:spPr>
            <a:xfrm>
              <a:off x="94884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48"/>
            <p:cNvSpPr/>
            <p:nvPr/>
          </p:nvSpPr>
          <p:spPr>
            <a:xfrm>
              <a:off x="44559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46" name="Google Shape;1546;p48"/>
          <p:cNvSpPr txBox="1">
            <a:spLocks noGrp="1"/>
          </p:cNvSpPr>
          <p:nvPr>
            <p:ph type="title"/>
          </p:nvPr>
        </p:nvSpPr>
        <p:spPr>
          <a:xfrm>
            <a:off x="798258" y="610333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Lets Compare ICA &amp; PCA</a:t>
            </a:r>
            <a:endParaRPr dirty="0"/>
          </a:p>
        </p:txBody>
      </p:sp>
      <p:sp>
        <p:nvSpPr>
          <p:cNvPr id="1563" name="Google Shape;1563;p48"/>
          <p:cNvSpPr/>
          <p:nvPr/>
        </p:nvSpPr>
        <p:spPr>
          <a:xfrm rot="10800000">
            <a:off x="748295" y="3649273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4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4" name="Google Shape;1564;p48"/>
          <p:cNvSpPr/>
          <p:nvPr/>
        </p:nvSpPr>
        <p:spPr>
          <a:xfrm rot="10800000">
            <a:off x="42344" y="2999877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5" name="Google Shape;1565;p48"/>
          <p:cNvSpPr/>
          <p:nvPr/>
        </p:nvSpPr>
        <p:spPr>
          <a:xfrm rot="10800000">
            <a:off x="802659" y="4632949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6" name="Google Shape;1566;p48"/>
          <p:cNvSpPr/>
          <p:nvPr/>
        </p:nvSpPr>
        <p:spPr>
          <a:xfrm rot="10800000">
            <a:off x="-203474" y="3822962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7" name="Google Shape;1567;p48"/>
          <p:cNvSpPr/>
          <p:nvPr/>
        </p:nvSpPr>
        <p:spPr>
          <a:xfrm>
            <a:off x="8295307" y="1049216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8" name="Google Shape;1568;p48"/>
          <p:cNvSpPr/>
          <p:nvPr/>
        </p:nvSpPr>
        <p:spPr>
          <a:xfrm>
            <a:off x="8901404" y="1700645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9" name="Google Shape;1569;p48"/>
          <p:cNvSpPr/>
          <p:nvPr/>
        </p:nvSpPr>
        <p:spPr>
          <a:xfrm>
            <a:off x="8031876" y="-64223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0" name="Google Shape;1570;p48"/>
          <p:cNvSpPr/>
          <p:nvPr/>
        </p:nvSpPr>
        <p:spPr>
          <a:xfrm>
            <a:off x="8901397" y="598636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Picture 3" descr="A plate of food&#10;&#10;Description automatically generated with medium confidence">
            <a:extLst>
              <a:ext uri="{FF2B5EF4-FFF2-40B4-BE49-F238E27FC236}">
                <a16:creationId xmlns:a16="http://schemas.microsoft.com/office/drawing/2014/main" id="{90314A2B-B144-B543-9C4D-F6491DA5F8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624" y="1320491"/>
            <a:ext cx="4279900" cy="3175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8FE5684-D1E1-784E-A907-B1B1C1F83BCD}"/>
              </a:ext>
            </a:extLst>
          </p:cNvPr>
          <p:cNvSpPr txBox="1"/>
          <p:nvPr/>
        </p:nvSpPr>
        <p:spPr>
          <a:xfrm>
            <a:off x="5289714" y="2123161"/>
            <a:ext cx="300559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What </a:t>
            </a:r>
            <a:r>
              <a:rPr lang="en-US" sz="2400"/>
              <a:t>would ICA </a:t>
            </a:r>
            <a:r>
              <a:rPr lang="en-US" sz="2400" dirty="0"/>
              <a:t>do if you fed the algorithm a piece of this delicious cake?</a:t>
            </a:r>
          </a:p>
        </p:txBody>
      </p:sp>
    </p:spTree>
    <p:extLst>
      <p:ext uri="{BB962C8B-B14F-4D97-AF65-F5344CB8AC3E}">
        <p14:creationId xmlns:p14="http://schemas.microsoft.com/office/powerpoint/2010/main" val="175744404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8" name="Google Shape;1538;p48"/>
          <p:cNvGrpSpPr/>
          <p:nvPr/>
        </p:nvGrpSpPr>
        <p:grpSpPr>
          <a:xfrm>
            <a:off x="353167" y="163319"/>
            <a:ext cx="8452698" cy="351722"/>
            <a:chOff x="345767" y="155918"/>
            <a:chExt cx="8452698" cy="351722"/>
          </a:xfrm>
        </p:grpSpPr>
        <p:grpSp>
          <p:nvGrpSpPr>
            <p:cNvPr id="1539" name="Google Shape;1539;p48"/>
            <p:cNvGrpSpPr/>
            <p:nvPr/>
          </p:nvGrpSpPr>
          <p:grpSpPr>
            <a:xfrm>
              <a:off x="345767" y="155918"/>
              <a:ext cx="8452698" cy="351722"/>
              <a:chOff x="271175" y="79723"/>
              <a:chExt cx="8452698" cy="351722"/>
            </a:xfrm>
          </p:grpSpPr>
          <p:sp>
            <p:nvSpPr>
              <p:cNvPr id="1540" name="Google Shape;1540;p48"/>
              <p:cNvSpPr/>
              <p:nvPr/>
            </p:nvSpPr>
            <p:spPr>
              <a:xfrm>
                <a:off x="271175" y="79723"/>
                <a:ext cx="8452698" cy="351722"/>
              </a:xfrm>
              <a:custGeom>
                <a:avLst/>
                <a:gdLst/>
                <a:ahLst/>
                <a:cxnLst/>
                <a:rect l="l" t="t" r="r" b="b"/>
                <a:pathLst>
                  <a:path w="36553" h="2620" extrusionOk="0">
                    <a:moveTo>
                      <a:pt x="0" y="0"/>
                    </a:moveTo>
                    <a:lnTo>
                      <a:pt x="0" y="2619"/>
                    </a:lnTo>
                    <a:lnTo>
                      <a:pt x="36553" y="2619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48"/>
              <p:cNvSpPr/>
              <p:nvPr/>
            </p:nvSpPr>
            <p:spPr>
              <a:xfrm>
                <a:off x="8224103" y="122754"/>
                <a:ext cx="364977" cy="269502"/>
              </a:xfrm>
              <a:custGeom>
                <a:avLst/>
                <a:gdLst/>
                <a:ahLst/>
                <a:cxnLst/>
                <a:rect l="l" t="t" r="r" b="b"/>
                <a:pathLst>
                  <a:path w="2454" h="1560" extrusionOk="0">
                    <a:moveTo>
                      <a:pt x="72" y="0"/>
                    </a:moveTo>
                    <a:cubicBezTo>
                      <a:pt x="24" y="0"/>
                      <a:pt x="0" y="36"/>
                      <a:pt x="0" y="72"/>
                    </a:cubicBezTo>
                    <a:cubicBezTo>
                      <a:pt x="0" y="119"/>
                      <a:pt x="24" y="143"/>
                      <a:pt x="72" y="143"/>
                    </a:cubicBezTo>
                    <a:lnTo>
                      <a:pt x="2310" y="143"/>
                    </a:lnTo>
                    <a:lnTo>
                      <a:pt x="2310" y="1477"/>
                    </a:lnTo>
                    <a:cubicBezTo>
                      <a:pt x="2310" y="1524"/>
                      <a:pt x="2334" y="1560"/>
                      <a:pt x="2382" y="1560"/>
                    </a:cubicBezTo>
                    <a:cubicBezTo>
                      <a:pt x="2417" y="1560"/>
                      <a:pt x="2453" y="1524"/>
                      <a:pt x="2453" y="1477"/>
                    </a:cubicBezTo>
                    <a:lnTo>
                      <a:pt x="2453" y="72"/>
                    </a:lnTo>
                    <a:cubicBezTo>
                      <a:pt x="2453" y="36"/>
                      <a:pt x="2417" y="0"/>
                      <a:pt x="23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2" name="Google Shape;1542;p48"/>
              <p:cNvSpPr/>
              <p:nvPr/>
            </p:nvSpPr>
            <p:spPr>
              <a:xfrm>
                <a:off x="4845567" y="161946"/>
                <a:ext cx="1036891" cy="26950"/>
              </a:xfrm>
              <a:custGeom>
                <a:avLst/>
                <a:gdLst/>
                <a:ahLst/>
                <a:cxnLst/>
                <a:rect l="l" t="t" r="r" b="b"/>
                <a:pathLst>
                  <a:path w="6002" h="156" extrusionOk="0">
                    <a:moveTo>
                      <a:pt x="72" y="0"/>
                    </a:moveTo>
                    <a:cubicBezTo>
                      <a:pt x="36" y="0"/>
                      <a:pt x="1" y="36"/>
                      <a:pt x="1" y="72"/>
                    </a:cubicBezTo>
                    <a:cubicBezTo>
                      <a:pt x="1" y="119"/>
                      <a:pt x="36" y="155"/>
                      <a:pt x="72" y="155"/>
                    </a:cubicBezTo>
                    <a:lnTo>
                      <a:pt x="5930" y="155"/>
                    </a:lnTo>
                    <a:cubicBezTo>
                      <a:pt x="5978" y="155"/>
                      <a:pt x="6001" y="119"/>
                      <a:pt x="6001" y="72"/>
                    </a:cubicBezTo>
                    <a:cubicBezTo>
                      <a:pt x="6001" y="36"/>
                      <a:pt x="5978" y="0"/>
                      <a:pt x="5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43" name="Google Shape;1543;p48"/>
            <p:cNvSpPr/>
            <p:nvPr/>
          </p:nvSpPr>
          <p:spPr>
            <a:xfrm>
              <a:off x="697224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48"/>
            <p:cNvSpPr/>
            <p:nvPr/>
          </p:nvSpPr>
          <p:spPr>
            <a:xfrm>
              <a:off x="94884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48"/>
            <p:cNvSpPr/>
            <p:nvPr/>
          </p:nvSpPr>
          <p:spPr>
            <a:xfrm>
              <a:off x="44559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46" name="Google Shape;1546;p48"/>
          <p:cNvSpPr txBox="1">
            <a:spLocks noGrp="1"/>
          </p:cNvSpPr>
          <p:nvPr>
            <p:ph type="title"/>
          </p:nvPr>
        </p:nvSpPr>
        <p:spPr>
          <a:xfrm>
            <a:off x="798258" y="610333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Lets Compare ICA &amp; PCA</a:t>
            </a:r>
            <a:endParaRPr dirty="0"/>
          </a:p>
        </p:txBody>
      </p:sp>
      <p:sp>
        <p:nvSpPr>
          <p:cNvPr id="1563" name="Google Shape;1563;p48"/>
          <p:cNvSpPr/>
          <p:nvPr/>
        </p:nvSpPr>
        <p:spPr>
          <a:xfrm rot="10800000">
            <a:off x="748295" y="3649273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4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4" name="Google Shape;1564;p48"/>
          <p:cNvSpPr/>
          <p:nvPr/>
        </p:nvSpPr>
        <p:spPr>
          <a:xfrm rot="10800000">
            <a:off x="42344" y="2999877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5" name="Google Shape;1565;p48"/>
          <p:cNvSpPr/>
          <p:nvPr/>
        </p:nvSpPr>
        <p:spPr>
          <a:xfrm rot="10800000">
            <a:off x="802659" y="4632949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6" name="Google Shape;1566;p48"/>
          <p:cNvSpPr/>
          <p:nvPr/>
        </p:nvSpPr>
        <p:spPr>
          <a:xfrm rot="10800000">
            <a:off x="-203474" y="3822962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7" name="Google Shape;1567;p48"/>
          <p:cNvSpPr/>
          <p:nvPr/>
        </p:nvSpPr>
        <p:spPr>
          <a:xfrm>
            <a:off x="8295307" y="1049216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8" name="Google Shape;1568;p48"/>
          <p:cNvSpPr/>
          <p:nvPr/>
        </p:nvSpPr>
        <p:spPr>
          <a:xfrm>
            <a:off x="8901404" y="1700645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9" name="Google Shape;1569;p48"/>
          <p:cNvSpPr/>
          <p:nvPr/>
        </p:nvSpPr>
        <p:spPr>
          <a:xfrm>
            <a:off x="8031876" y="-64223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0" name="Google Shape;1570;p48"/>
          <p:cNvSpPr/>
          <p:nvPr/>
        </p:nvSpPr>
        <p:spPr>
          <a:xfrm>
            <a:off x="8901397" y="598636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743;p29">
            <a:extLst>
              <a:ext uri="{FF2B5EF4-FFF2-40B4-BE49-F238E27FC236}">
                <a16:creationId xmlns:a16="http://schemas.microsoft.com/office/drawing/2014/main" id="{C1B36784-9DF7-524E-B4F7-7930B8ABCFDF}"/>
              </a:ext>
            </a:extLst>
          </p:cNvPr>
          <p:cNvSpPr txBox="1">
            <a:spLocks/>
          </p:cNvSpPr>
          <p:nvPr/>
        </p:nvSpPr>
        <p:spPr>
          <a:xfrm>
            <a:off x="42343" y="1615719"/>
            <a:ext cx="8716726" cy="32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2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loo 2"/>
              <a:buNone/>
              <a:defRPr sz="16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lvl="1" algn="l"/>
            <a:r>
              <a:rPr lang="en-US" sz="3200" b="1" dirty="0"/>
              <a:t>PCA</a:t>
            </a:r>
          </a:p>
          <a:p>
            <a:pPr lvl="1" algn="l"/>
            <a:r>
              <a:rPr lang="en-US" sz="2000" dirty="0"/>
              <a:t>Finds orthogonal components</a:t>
            </a:r>
          </a:p>
          <a:p>
            <a:pPr lvl="1" algn="l"/>
            <a:r>
              <a:rPr lang="en-US" sz="2000" dirty="0"/>
              <a:t>Finds components that maximize variance</a:t>
            </a:r>
          </a:p>
          <a:p>
            <a:pPr lvl="1" algn="l"/>
            <a:r>
              <a:rPr lang="en-US" sz="2000" dirty="0"/>
              <a:t>Features ordered in terms of variance explained</a:t>
            </a:r>
          </a:p>
          <a:p>
            <a:pPr lvl="1" algn="l"/>
            <a:endParaRPr lang="en-US" sz="2000" dirty="0"/>
          </a:p>
          <a:p>
            <a:pPr lvl="1" algn="l"/>
            <a:endParaRPr lang="en-US" sz="2000" dirty="0"/>
          </a:p>
          <a:p>
            <a:pPr lvl="1" algn="l"/>
            <a:r>
              <a:rPr lang="en-US" sz="3200" b="1" dirty="0"/>
              <a:t>ICA</a:t>
            </a:r>
          </a:p>
          <a:p>
            <a:pPr lvl="1" algn="l"/>
            <a:r>
              <a:rPr lang="en-US" sz="2000" dirty="0"/>
              <a:t>Finds Statistically Independent (⬇️ MI) components </a:t>
            </a:r>
          </a:p>
          <a:p>
            <a:pPr lvl="1" algn="l"/>
            <a:r>
              <a:rPr lang="en-US" sz="2000" dirty="0"/>
              <a:t>Solution for the blind source separation problem</a:t>
            </a:r>
          </a:p>
          <a:p>
            <a:pPr lvl="1" algn="l"/>
            <a:r>
              <a:rPr lang="en-US" sz="2000" dirty="0"/>
              <a:t>Finds components that share no Mutual Information </a:t>
            </a:r>
          </a:p>
        </p:txBody>
      </p:sp>
    </p:spTree>
    <p:extLst>
      <p:ext uri="{BB962C8B-B14F-4D97-AF65-F5344CB8AC3E}">
        <p14:creationId xmlns:p14="http://schemas.microsoft.com/office/powerpoint/2010/main" val="31864086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8" name="Google Shape;1538;p48"/>
          <p:cNvGrpSpPr/>
          <p:nvPr/>
        </p:nvGrpSpPr>
        <p:grpSpPr>
          <a:xfrm>
            <a:off x="353167" y="163319"/>
            <a:ext cx="8452698" cy="351722"/>
            <a:chOff x="345767" y="155918"/>
            <a:chExt cx="8452698" cy="351722"/>
          </a:xfrm>
        </p:grpSpPr>
        <p:grpSp>
          <p:nvGrpSpPr>
            <p:cNvPr id="1539" name="Google Shape;1539;p48"/>
            <p:cNvGrpSpPr/>
            <p:nvPr/>
          </p:nvGrpSpPr>
          <p:grpSpPr>
            <a:xfrm>
              <a:off x="345767" y="155918"/>
              <a:ext cx="8452698" cy="351722"/>
              <a:chOff x="271175" y="79723"/>
              <a:chExt cx="8452698" cy="351722"/>
            </a:xfrm>
          </p:grpSpPr>
          <p:sp>
            <p:nvSpPr>
              <p:cNvPr id="1540" name="Google Shape;1540;p48"/>
              <p:cNvSpPr/>
              <p:nvPr/>
            </p:nvSpPr>
            <p:spPr>
              <a:xfrm>
                <a:off x="271175" y="79723"/>
                <a:ext cx="8452698" cy="351722"/>
              </a:xfrm>
              <a:custGeom>
                <a:avLst/>
                <a:gdLst/>
                <a:ahLst/>
                <a:cxnLst/>
                <a:rect l="l" t="t" r="r" b="b"/>
                <a:pathLst>
                  <a:path w="36553" h="2620" extrusionOk="0">
                    <a:moveTo>
                      <a:pt x="0" y="0"/>
                    </a:moveTo>
                    <a:lnTo>
                      <a:pt x="0" y="2619"/>
                    </a:lnTo>
                    <a:lnTo>
                      <a:pt x="36553" y="2619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48"/>
              <p:cNvSpPr/>
              <p:nvPr/>
            </p:nvSpPr>
            <p:spPr>
              <a:xfrm>
                <a:off x="8224103" y="122754"/>
                <a:ext cx="364977" cy="269502"/>
              </a:xfrm>
              <a:custGeom>
                <a:avLst/>
                <a:gdLst/>
                <a:ahLst/>
                <a:cxnLst/>
                <a:rect l="l" t="t" r="r" b="b"/>
                <a:pathLst>
                  <a:path w="2454" h="1560" extrusionOk="0">
                    <a:moveTo>
                      <a:pt x="72" y="0"/>
                    </a:moveTo>
                    <a:cubicBezTo>
                      <a:pt x="24" y="0"/>
                      <a:pt x="0" y="36"/>
                      <a:pt x="0" y="72"/>
                    </a:cubicBezTo>
                    <a:cubicBezTo>
                      <a:pt x="0" y="119"/>
                      <a:pt x="24" y="143"/>
                      <a:pt x="72" y="143"/>
                    </a:cubicBezTo>
                    <a:lnTo>
                      <a:pt x="2310" y="143"/>
                    </a:lnTo>
                    <a:lnTo>
                      <a:pt x="2310" y="1477"/>
                    </a:lnTo>
                    <a:cubicBezTo>
                      <a:pt x="2310" y="1524"/>
                      <a:pt x="2334" y="1560"/>
                      <a:pt x="2382" y="1560"/>
                    </a:cubicBezTo>
                    <a:cubicBezTo>
                      <a:pt x="2417" y="1560"/>
                      <a:pt x="2453" y="1524"/>
                      <a:pt x="2453" y="1477"/>
                    </a:cubicBezTo>
                    <a:lnTo>
                      <a:pt x="2453" y="72"/>
                    </a:lnTo>
                    <a:cubicBezTo>
                      <a:pt x="2453" y="36"/>
                      <a:pt x="2417" y="0"/>
                      <a:pt x="23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2" name="Google Shape;1542;p48"/>
              <p:cNvSpPr/>
              <p:nvPr/>
            </p:nvSpPr>
            <p:spPr>
              <a:xfrm>
                <a:off x="4845567" y="161946"/>
                <a:ext cx="1036891" cy="26950"/>
              </a:xfrm>
              <a:custGeom>
                <a:avLst/>
                <a:gdLst/>
                <a:ahLst/>
                <a:cxnLst/>
                <a:rect l="l" t="t" r="r" b="b"/>
                <a:pathLst>
                  <a:path w="6002" h="156" extrusionOk="0">
                    <a:moveTo>
                      <a:pt x="72" y="0"/>
                    </a:moveTo>
                    <a:cubicBezTo>
                      <a:pt x="36" y="0"/>
                      <a:pt x="1" y="36"/>
                      <a:pt x="1" y="72"/>
                    </a:cubicBezTo>
                    <a:cubicBezTo>
                      <a:pt x="1" y="119"/>
                      <a:pt x="36" y="155"/>
                      <a:pt x="72" y="155"/>
                    </a:cubicBezTo>
                    <a:lnTo>
                      <a:pt x="5930" y="155"/>
                    </a:lnTo>
                    <a:cubicBezTo>
                      <a:pt x="5978" y="155"/>
                      <a:pt x="6001" y="119"/>
                      <a:pt x="6001" y="72"/>
                    </a:cubicBezTo>
                    <a:cubicBezTo>
                      <a:pt x="6001" y="36"/>
                      <a:pt x="5978" y="0"/>
                      <a:pt x="5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43" name="Google Shape;1543;p48"/>
            <p:cNvSpPr/>
            <p:nvPr/>
          </p:nvSpPr>
          <p:spPr>
            <a:xfrm>
              <a:off x="697224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48"/>
            <p:cNvSpPr/>
            <p:nvPr/>
          </p:nvSpPr>
          <p:spPr>
            <a:xfrm>
              <a:off x="94884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48"/>
            <p:cNvSpPr/>
            <p:nvPr/>
          </p:nvSpPr>
          <p:spPr>
            <a:xfrm>
              <a:off x="44559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46" name="Google Shape;1546;p48"/>
          <p:cNvSpPr txBox="1">
            <a:spLocks noGrp="1"/>
          </p:cNvSpPr>
          <p:nvPr>
            <p:ph type="title"/>
          </p:nvPr>
        </p:nvSpPr>
        <p:spPr>
          <a:xfrm>
            <a:off x="705300" y="593076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Why would you want to reduce your dimensions</a:t>
            </a:r>
            <a:endParaRPr dirty="0"/>
          </a:p>
        </p:txBody>
      </p:sp>
      <p:sp>
        <p:nvSpPr>
          <p:cNvPr id="1563" name="Google Shape;1563;p48"/>
          <p:cNvSpPr/>
          <p:nvPr/>
        </p:nvSpPr>
        <p:spPr>
          <a:xfrm rot="10800000">
            <a:off x="748295" y="3649273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4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4" name="Google Shape;1564;p48"/>
          <p:cNvSpPr/>
          <p:nvPr/>
        </p:nvSpPr>
        <p:spPr>
          <a:xfrm rot="10800000">
            <a:off x="42344" y="2999877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5" name="Google Shape;1565;p48"/>
          <p:cNvSpPr/>
          <p:nvPr/>
        </p:nvSpPr>
        <p:spPr>
          <a:xfrm rot="10800000">
            <a:off x="802659" y="4632949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6" name="Google Shape;1566;p48"/>
          <p:cNvSpPr/>
          <p:nvPr/>
        </p:nvSpPr>
        <p:spPr>
          <a:xfrm rot="10800000">
            <a:off x="-203474" y="3822962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7" name="Google Shape;1567;p48"/>
          <p:cNvSpPr/>
          <p:nvPr/>
        </p:nvSpPr>
        <p:spPr>
          <a:xfrm>
            <a:off x="8295307" y="1049216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8" name="Google Shape;1568;p48"/>
          <p:cNvSpPr/>
          <p:nvPr/>
        </p:nvSpPr>
        <p:spPr>
          <a:xfrm>
            <a:off x="8901404" y="1700645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9" name="Google Shape;1569;p48"/>
          <p:cNvSpPr/>
          <p:nvPr/>
        </p:nvSpPr>
        <p:spPr>
          <a:xfrm>
            <a:off x="8031876" y="-64223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0" name="Google Shape;1570;p48"/>
          <p:cNvSpPr/>
          <p:nvPr/>
        </p:nvSpPr>
        <p:spPr>
          <a:xfrm>
            <a:off x="8901397" y="598636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743;p29">
            <a:extLst>
              <a:ext uri="{FF2B5EF4-FFF2-40B4-BE49-F238E27FC236}">
                <a16:creationId xmlns:a16="http://schemas.microsoft.com/office/drawing/2014/main" id="{F59F109B-48FC-E340-93F3-A47283EFEDA7}"/>
              </a:ext>
            </a:extLst>
          </p:cNvPr>
          <p:cNvSpPr txBox="1">
            <a:spLocks/>
          </p:cNvSpPr>
          <p:nvPr/>
        </p:nvSpPr>
        <p:spPr>
          <a:xfrm>
            <a:off x="546633" y="1489476"/>
            <a:ext cx="8148183" cy="32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loo 2"/>
              <a:buNone/>
              <a:defRPr sz="16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2400" dirty="0"/>
              <a:t>Data sometimes comes to us in a high dimensional space (e.g., EEG recordings from 200+ electrodes). While we are interested in global patterns we may not be interested in every electrode. We want a way to summarize information across the hundred of variables (i.e., electrodes) </a:t>
            </a:r>
          </a:p>
          <a:p>
            <a:pPr algn="l">
              <a:lnSpc>
                <a:spcPct val="150000"/>
              </a:lnSpc>
            </a:pPr>
            <a:endParaRPr lang="en-US" sz="2400" b="1" dirty="0"/>
          </a:p>
          <a:p>
            <a:pPr algn="l">
              <a:lnSpc>
                <a:spcPct val="150000"/>
              </a:lnSpc>
            </a:pP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81805791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8" name="Google Shape;1538;p48"/>
          <p:cNvGrpSpPr/>
          <p:nvPr/>
        </p:nvGrpSpPr>
        <p:grpSpPr>
          <a:xfrm>
            <a:off x="353167" y="163319"/>
            <a:ext cx="8452698" cy="351722"/>
            <a:chOff x="345767" y="155918"/>
            <a:chExt cx="8452698" cy="351722"/>
          </a:xfrm>
        </p:grpSpPr>
        <p:grpSp>
          <p:nvGrpSpPr>
            <p:cNvPr id="1539" name="Google Shape;1539;p48"/>
            <p:cNvGrpSpPr/>
            <p:nvPr/>
          </p:nvGrpSpPr>
          <p:grpSpPr>
            <a:xfrm>
              <a:off x="345767" y="155918"/>
              <a:ext cx="8452698" cy="351722"/>
              <a:chOff x="271175" y="79723"/>
              <a:chExt cx="8452698" cy="351722"/>
            </a:xfrm>
          </p:grpSpPr>
          <p:sp>
            <p:nvSpPr>
              <p:cNvPr id="1540" name="Google Shape;1540;p48"/>
              <p:cNvSpPr/>
              <p:nvPr/>
            </p:nvSpPr>
            <p:spPr>
              <a:xfrm>
                <a:off x="271175" y="79723"/>
                <a:ext cx="8452698" cy="351722"/>
              </a:xfrm>
              <a:custGeom>
                <a:avLst/>
                <a:gdLst/>
                <a:ahLst/>
                <a:cxnLst/>
                <a:rect l="l" t="t" r="r" b="b"/>
                <a:pathLst>
                  <a:path w="36553" h="2620" extrusionOk="0">
                    <a:moveTo>
                      <a:pt x="0" y="0"/>
                    </a:moveTo>
                    <a:lnTo>
                      <a:pt x="0" y="2619"/>
                    </a:lnTo>
                    <a:lnTo>
                      <a:pt x="36553" y="2619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48"/>
              <p:cNvSpPr/>
              <p:nvPr/>
            </p:nvSpPr>
            <p:spPr>
              <a:xfrm>
                <a:off x="8224103" y="122754"/>
                <a:ext cx="364977" cy="269502"/>
              </a:xfrm>
              <a:custGeom>
                <a:avLst/>
                <a:gdLst/>
                <a:ahLst/>
                <a:cxnLst/>
                <a:rect l="l" t="t" r="r" b="b"/>
                <a:pathLst>
                  <a:path w="2454" h="1560" extrusionOk="0">
                    <a:moveTo>
                      <a:pt x="72" y="0"/>
                    </a:moveTo>
                    <a:cubicBezTo>
                      <a:pt x="24" y="0"/>
                      <a:pt x="0" y="36"/>
                      <a:pt x="0" y="72"/>
                    </a:cubicBezTo>
                    <a:cubicBezTo>
                      <a:pt x="0" y="119"/>
                      <a:pt x="24" y="143"/>
                      <a:pt x="72" y="143"/>
                    </a:cubicBezTo>
                    <a:lnTo>
                      <a:pt x="2310" y="143"/>
                    </a:lnTo>
                    <a:lnTo>
                      <a:pt x="2310" y="1477"/>
                    </a:lnTo>
                    <a:cubicBezTo>
                      <a:pt x="2310" y="1524"/>
                      <a:pt x="2334" y="1560"/>
                      <a:pt x="2382" y="1560"/>
                    </a:cubicBezTo>
                    <a:cubicBezTo>
                      <a:pt x="2417" y="1560"/>
                      <a:pt x="2453" y="1524"/>
                      <a:pt x="2453" y="1477"/>
                    </a:cubicBezTo>
                    <a:lnTo>
                      <a:pt x="2453" y="72"/>
                    </a:lnTo>
                    <a:cubicBezTo>
                      <a:pt x="2453" y="36"/>
                      <a:pt x="2417" y="0"/>
                      <a:pt x="23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2" name="Google Shape;1542;p48"/>
              <p:cNvSpPr/>
              <p:nvPr/>
            </p:nvSpPr>
            <p:spPr>
              <a:xfrm>
                <a:off x="4845567" y="161946"/>
                <a:ext cx="1036891" cy="26950"/>
              </a:xfrm>
              <a:custGeom>
                <a:avLst/>
                <a:gdLst/>
                <a:ahLst/>
                <a:cxnLst/>
                <a:rect l="l" t="t" r="r" b="b"/>
                <a:pathLst>
                  <a:path w="6002" h="156" extrusionOk="0">
                    <a:moveTo>
                      <a:pt x="72" y="0"/>
                    </a:moveTo>
                    <a:cubicBezTo>
                      <a:pt x="36" y="0"/>
                      <a:pt x="1" y="36"/>
                      <a:pt x="1" y="72"/>
                    </a:cubicBezTo>
                    <a:cubicBezTo>
                      <a:pt x="1" y="119"/>
                      <a:pt x="36" y="155"/>
                      <a:pt x="72" y="155"/>
                    </a:cubicBezTo>
                    <a:lnTo>
                      <a:pt x="5930" y="155"/>
                    </a:lnTo>
                    <a:cubicBezTo>
                      <a:pt x="5978" y="155"/>
                      <a:pt x="6001" y="119"/>
                      <a:pt x="6001" y="72"/>
                    </a:cubicBezTo>
                    <a:cubicBezTo>
                      <a:pt x="6001" y="36"/>
                      <a:pt x="5978" y="0"/>
                      <a:pt x="5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43" name="Google Shape;1543;p48"/>
            <p:cNvSpPr/>
            <p:nvPr/>
          </p:nvSpPr>
          <p:spPr>
            <a:xfrm>
              <a:off x="697224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48"/>
            <p:cNvSpPr/>
            <p:nvPr/>
          </p:nvSpPr>
          <p:spPr>
            <a:xfrm>
              <a:off x="94884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48"/>
            <p:cNvSpPr/>
            <p:nvPr/>
          </p:nvSpPr>
          <p:spPr>
            <a:xfrm>
              <a:off x="44559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46" name="Google Shape;1546;p48"/>
          <p:cNvSpPr txBox="1">
            <a:spLocks noGrp="1"/>
          </p:cNvSpPr>
          <p:nvPr>
            <p:ph type="title"/>
          </p:nvPr>
        </p:nvSpPr>
        <p:spPr>
          <a:xfrm>
            <a:off x="667951" y="2164430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We can similar</a:t>
            </a:r>
            <a:r>
              <a:rPr lang="en-CA" dirty="0"/>
              <a:t>l</a:t>
            </a:r>
            <a:r>
              <a:rPr lang="en" dirty="0"/>
              <a:t>y reduce data by categorizing it into groups</a:t>
            </a:r>
            <a:endParaRPr dirty="0"/>
          </a:p>
        </p:txBody>
      </p:sp>
      <p:sp>
        <p:nvSpPr>
          <p:cNvPr id="1563" name="Google Shape;1563;p48"/>
          <p:cNvSpPr/>
          <p:nvPr/>
        </p:nvSpPr>
        <p:spPr>
          <a:xfrm rot="10800000">
            <a:off x="452999" y="4306662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4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64" name="Google Shape;1564;p48"/>
          <p:cNvSpPr/>
          <p:nvPr/>
        </p:nvSpPr>
        <p:spPr>
          <a:xfrm rot="10800000">
            <a:off x="42344" y="2999877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5" name="Google Shape;1565;p48"/>
          <p:cNvSpPr/>
          <p:nvPr/>
        </p:nvSpPr>
        <p:spPr>
          <a:xfrm rot="10800000">
            <a:off x="802659" y="4632949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6" name="Google Shape;1566;p48"/>
          <p:cNvSpPr/>
          <p:nvPr/>
        </p:nvSpPr>
        <p:spPr>
          <a:xfrm rot="10800000">
            <a:off x="-203474" y="3822962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7" name="Google Shape;1567;p48"/>
          <p:cNvSpPr/>
          <p:nvPr/>
        </p:nvSpPr>
        <p:spPr>
          <a:xfrm>
            <a:off x="8295307" y="1049216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8" name="Google Shape;1568;p48"/>
          <p:cNvSpPr/>
          <p:nvPr/>
        </p:nvSpPr>
        <p:spPr>
          <a:xfrm>
            <a:off x="8901404" y="1700645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9" name="Google Shape;1569;p48"/>
          <p:cNvSpPr/>
          <p:nvPr/>
        </p:nvSpPr>
        <p:spPr>
          <a:xfrm>
            <a:off x="8031876" y="-64223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0" name="Google Shape;1570;p48"/>
          <p:cNvSpPr/>
          <p:nvPr/>
        </p:nvSpPr>
        <p:spPr>
          <a:xfrm>
            <a:off x="8901397" y="598636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118359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" name="Google Shape;1761;p54"/>
          <p:cNvSpPr txBox="1">
            <a:spLocks noGrp="1"/>
          </p:cNvSpPr>
          <p:nvPr>
            <p:ph type="title"/>
          </p:nvPr>
        </p:nvSpPr>
        <p:spPr>
          <a:xfrm>
            <a:off x="697475" y="588564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K-means</a:t>
            </a:r>
            <a:endParaRPr dirty="0"/>
          </a:p>
        </p:txBody>
      </p:sp>
      <p:grpSp>
        <p:nvGrpSpPr>
          <p:cNvPr id="1766" name="Google Shape;1766;p54"/>
          <p:cNvGrpSpPr/>
          <p:nvPr/>
        </p:nvGrpSpPr>
        <p:grpSpPr>
          <a:xfrm rot="-7217067">
            <a:off x="-809209" y="3690203"/>
            <a:ext cx="2435263" cy="1836747"/>
            <a:chOff x="1852738" y="206787"/>
            <a:chExt cx="2668014" cy="2012295"/>
          </a:xfrm>
        </p:grpSpPr>
        <p:sp>
          <p:nvSpPr>
            <p:cNvPr id="1767" name="Google Shape;1767;p54"/>
            <p:cNvSpPr/>
            <p:nvPr/>
          </p:nvSpPr>
          <p:spPr>
            <a:xfrm>
              <a:off x="1863109" y="218911"/>
              <a:ext cx="2657643" cy="1988923"/>
            </a:xfrm>
            <a:custGeom>
              <a:avLst/>
              <a:gdLst/>
              <a:ahLst/>
              <a:cxnLst/>
              <a:rect l="l" t="t" r="r" b="b"/>
              <a:pathLst>
                <a:path w="18194" h="13616" extrusionOk="0">
                  <a:moveTo>
                    <a:pt x="7859" y="1"/>
                  </a:moveTo>
                  <a:cubicBezTo>
                    <a:pt x="7037" y="1"/>
                    <a:pt x="6251" y="215"/>
                    <a:pt x="5573" y="584"/>
                  </a:cubicBezTo>
                  <a:cubicBezTo>
                    <a:pt x="5311" y="536"/>
                    <a:pt x="5037" y="524"/>
                    <a:pt x="4751" y="524"/>
                  </a:cubicBezTo>
                  <a:cubicBezTo>
                    <a:pt x="2132" y="524"/>
                    <a:pt x="1" y="2310"/>
                    <a:pt x="1" y="4525"/>
                  </a:cubicBezTo>
                  <a:cubicBezTo>
                    <a:pt x="1" y="5775"/>
                    <a:pt x="679" y="6882"/>
                    <a:pt x="1751" y="7621"/>
                  </a:cubicBezTo>
                  <a:cubicBezTo>
                    <a:pt x="1239" y="10121"/>
                    <a:pt x="3037" y="12693"/>
                    <a:pt x="5859" y="13419"/>
                  </a:cubicBezTo>
                  <a:cubicBezTo>
                    <a:pt x="6373" y="13552"/>
                    <a:pt x="6888" y="13616"/>
                    <a:pt x="7390" y="13616"/>
                  </a:cubicBezTo>
                  <a:cubicBezTo>
                    <a:pt x="8410" y="13616"/>
                    <a:pt x="9379" y="13354"/>
                    <a:pt x="10192" y="12883"/>
                  </a:cubicBezTo>
                  <a:cubicBezTo>
                    <a:pt x="10705" y="13113"/>
                    <a:pt x="11245" y="13235"/>
                    <a:pt x="11788" y="13235"/>
                  </a:cubicBezTo>
                  <a:cubicBezTo>
                    <a:pt x="12203" y="13235"/>
                    <a:pt x="12619" y="13164"/>
                    <a:pt x="13026" y="13014"/>
                  </a:cubicBezTo>
                  <a:cubicBezTo>
                    <a:pt x="14479" y="12478"/>
                    <a:pt x="15395" y="11073"/>
                    <a:pt x="15526" y="9454"/>
                  </a:cubicBezTo>
                  <a:cubicBezTo>
                    <a:pt x="16253" y="9454"/>
                    <a:pt x="16872" y="9228"/>
                    <a:pt x="17277" y="8740"/>
                  </a:cubicBezTo>
                  <a:cubicBezTo>
                    <a:pt x="18193" y="7621"/>
                    <a:pt x="17586" y="5596"/>
                    <a:pt x="15919" y="4215"/>
                  </a:cubicBezTo>
                  <a:cubicBezTo>
                    <a:pt x="14965" y="3435"/>
                    <a:pt x="13878" y="3028"/>
                    <a:pt x="12949" y="3028"/>
                  </a:cubicBezTo>
                  <a:cubicBezTo>
                    <a:pt x="12731" y="3028"/>
                    <a:pt x="12521" y="3051"/>
                    <a:pt x="12324" y="3096"/>
                  </a:cubicBezTo>
                  <a:cubicBezTo>
                    <a:pt x="11645" y="1286"/>
                    <a:pt x="9907" y="1"/>
                    <a:pt x="78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54"/>
            <p:cNvSpPr/>
            <p:nvPr/>
          </p:nvSpPr>
          <p:spPr>
            <a:xfrm>
              <a:off x="1852738" y="206787"/>
              <a:ext cx="2626237" cy="2012295"/>
            </a:xfrm>
            <a:custGeom>
              <a:avLst/>
              <a:gdLst/>
              <a:ahLst/>
              <a:cxnLst/>
              <a:rect l="l" t="t" r="r" b="b"/>
              <a:pathLst>
                <a:path w="17979" h="13776" extrusionOk="0">
                  <a:moveTo>
                    <a:pt x="7942" y="155"/>
                  </a:moveTo>
                  <a:cubicBezTo>
                    <a:pt x="9882" y="155"/>
                    <a:pt x="11645" y="1381"/>
                    <a:pt x="12323" y="3215"/>
                  </a:cubicBezTo>
                  <a:cubicBezTo>
                    <a:pt x="12335" y="3251"/>
                    <a:pt x="12371" y="3262"/>
                    <a:pt x="12407" y="3262"/>
                  </a:cubicBezTo>
                  <a:cubicBezTo>
                    <a:pt x="12607" y="3215"/>
                    <a:pt x="12818" y="3192"/>
                    <a:pt x="13036" y="3192"/>
                  </a:cubicBezTo>
                  <a:cubicBezTo>
                    <a:pt x="13971" y="3192"/>
                    <a:pt x="15035" y="3615"/>
                    <a:pt x="15943" y="4358"/>
                  </a:cubicBezTo>
                  <a:cubicBezTo>
                    <a:pt x="16740" y="5025"/>
                    <a:pt x="17324" y="5846"/>
                    <a:pt x="17574" y="6680"/>
                  </a:cubicBezTo>
                  <a:cubicBezTo>
                    <a:pt x="17824" y="7513"/>
                    <a:pt x="17729" y="8251"/>
                    <a:pt x="17300" y="8775"/>
                  </a:cubicBezTo>
                  <a:cubicBezTo>
                    <a:pt x="16931" y="9216"/>
                    <a:pt x="16336" y="9466"/>
                    <a:pt x="15633" y="9466"/>
                  </a:cubicBezTo>
                  <a:lnTo>
                    <a:pt x="15609" y="9466"/>
                  </a:lnTo>
                  <a:cubicBezTo>
                    <a:pt x="15574" y="9466"/>
                    <a:pt x="15538" y="9489"/>
                    <a:pt x="15538" y="9537"/>
                  </a:cubicBezTo>
                  <a:cubicBezTo>
                    <a:pt x="15383" y="11180"/>
                    <a:pt x="14442" y="12514"/>
                    <a:pt x="13073" y="13026"/>
                  </a:cubicBezTo>
                  <a:cubicBezTo>
                    <a:pt x="12680" y="13169"/>
                    <a:pt x="12265" y="13242"/>
                    <a:pt x="11845" y="13242"/>
                  </a:cubicBezTo>
                  <a:cubicBezTo>
                    <a:pt x="11326" y="13242"/>
                    <a:pt x="10800" y="13131"/>
                    <a:pt x="10299" y="12907"/>
                  </a:cubicBezTo>
                  <a:cubicBezTo>
                    <a:pt x="10287" y="12901"/>
                    <a:pt x="10275" y="12898"/>
                    <a:pt x="10263" y="12898"/>
                  </a:cubicBezTo>
                  <a:cubicBezTo>
                    <a:pt x="10251" y="12898"/>
                    <a:pt x="10240" y="12901"/>
                    <a:pt x="10228" y="12907"/>
                  </a:cubicBezTo>
                  <a:cubicBezTo>
                    <a:pt x="9408" y="13379"/>
                    <a:pt x="8448" y="13623"/>
                    <a:pt x="7464" y="13623"/>
                  </a:cubicBezTo>
                  <a:cubicBezTo>
                    <a:pt x="6961" y="13623"/>
                    <a:pt x="6452" y="13559"/>
                    <a:pt x="5953" y="13430"/>
                  </a:cubicBezTo>
                  <a:cubicBezTo>
                    <a:pt x="3167" y="12716"/>
                    <a:pt x="1393" y="10204"/>
                    <a:pt x="1893" y="7715"/>
                  </a:cubicBezTo>
                  <a:cubicBezTo>
                    <a:pt x="1893" y="7692"/>
                    <a:pt x="1881" y="7656"/>
                    <a:pt x="1858" y="7644"/>
                  </a:cubicBezTo>
                  <a:cubicBezTo>
                    <a:pt x="774" y="6894"/>
                    <a:pt x="143" y="5787"/>
                    <a:pt x="143" y="4608"/>
                  </a:cubicBezTo>
                  <a:cubicBezTo>
                    <a:pt x="143" y="2441"/>
                    <a:pt x="2250" y="679"/>
                    <a:pt x="4822" y="679"/>
                  </a:cubicBezTo>
                  <a:cubicBezTo>
                    <a:pt x="5096" y="679"/>
                    <a:pt x="5370" y="703"/>
                    <a:pt x="5644" y="738"/>
                  </a:cubicBezTo>
                  <a:cubicBezTo>
                    <a:pt x="5656" y="738"/>
                    <a:pt x="5679" y="738"/>
                    <a:pt x="5691" y="726"/>
                  </a:cubicBezTo>
                  <a:cubicBezTo>
                    <a:pt x="6370" y="357"/>
                    <a:pt x="7156" y="155"/>
                    <a:pt x="7942" y="155"/>
                  </a:cubicBezTo>
                  <a:close/>
                  <a:moveTo>
                    <a:pt x="7930" y="0"/>
                  </a:moveTo>
                  <a:cubicBezTo>
                    <a:pt x="7132" y="0"/>
                    <a:pt x="6334" y="203"/>
                    <a:pt x="5632" y="584"/>
                  </a:cubicBezTo>
                  <a:cubicBezTo>
                    <a:pt x="5358" y="548"/>
                    <a:pt x="5084" y="536"/>
                    <a:pt x="4822" y="536"/>
                  </a:cubicBezTo>
                  <a:cubicBezTo>
                    <a:pt x="2167" y="536"/>
                    <a:pt x="0" y="2358"/>
                    <a:pt x="0" y="4608"/>
                  </a:cubicBezTo>
                  <a:cubicBezTo>
                    <a:pt x="0" y="5822"/>
                    <a:pt x="631" y="6953"/>
                    <a:pt x="1739" y="7739"/>
                  </a:cubicBezTo>
                  <a:cubicBezTo>
                    <a:pt x="1250" y="10287"/>
                    <a:pt x="3072" y="12835"/>
                    <a:pt x="5906" y="13573"/>
                  </a:cubicBezTo>
                  <a:cubicBezTo>
                    <a:pt x="6418" y="13704"/>
                    <a:pt x="6942" y="13776"/>
                    <a:pt x="7465" y="13776"/>
                  </a:cubicBezTo>
                  <a:cubicBezTo>
                    <a:pt x="8454" y="13776"/>
                    <a:pt x="9430" y="13526"/>
                    <a:pt x="10263" y="13049"/>
                  </a:cubicBezTo>
                  <a:cubicBezTo>
                    <a:pt x="10787" y="13275"/>
                    <a:pt x="11332" y="13389"/>
                    <a:pt x="11869" y="13389"/>
                  </a:cubicBezTo>
                  <a:cubicBezTo>
                    <a:pt x="12297" y="13389"/>
                    <a:pt x="12719" y="13316"/>
                    <a:pt x="13121" y="13168"/>
                  </a:cubicBezTo>
                  <a:cubicBezTo>
                    <a:pt x="14526" y="12645"/>
                    <a:pt x="15502" y="11287"/>
                    <a:pt x="15669" y="9609"/>
                  </a:cubicBezTo>
                  <a:cubicBezTo>
                    <a:pt x="16407" y="9597"/>
                    <a:pt x="17026" y="9335"/>
                    <a:pt x="17407" y="8870"/>
                  </a:cubicBezTo>
                  <a:cubicBezTo>
                    <a:pt x="17871" y="8311"/>
                    <a:pt x="17979" y="7513"/>
                    <a:pt x="17717" y="6644"/>
                  </a:cubicBezTo>
                  <a:cubicBezTo>
                    <a:pt x="17455" y="5775"/>
                    <a:pt x="16848" y="4917"/>
                    <a:pt x="16038" y="4251"/>
                  </a:cubicBezTo>
                  <a:cubicBezTo>
                    <a:pt x="15089" y="3470"/>
                    <a:pt x="13984" y="3042"/>
                    <a:pt x="13016" y="3042"/>
                  </a:cubicBezTo>
                  <a:cubicBezTo>
                    <a:pt x="12818" y="3042"/>
                    <a:pt x="12626" y="3059"/>
                    <a:pt x="12442" y="3096"/>
                  </a:cubicBezTo>
                  <a:cubicBezTo>
                    <a:pt x="11728" y="1250"/>
                    <a:pt x="9918" y="0"/>
                    <a:pt x="79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54"/>
            <p:cNvSpPr/>
            <p:nvPr/>
          </p:nvSpPr>
          <p:spPr>
            <a:xfrm>
              <a:off x="3252705" y="1222283"/>
              <a:ext cx="320191" cy="890750"/>
            </a:xfrm>
            <a:custGeom>
              <a:avLst/>
              <a:gdLst/>
              <a:ahLst/>
              <a:cxnLst/>
              <a:rect l="l" t="t" r="r" b="b"/>
              <a:pathLst>
                <a:path w="2192" h="6098" extrusionOk="0">
                  <a:moveTo>
                    <a:pt x="91" y="1"/>
                  </a:moveTo>
                  <a:cubicBezTo>
                    <a:pt x="65" y="1"/>
                    <a:pt x="40" y="14"/>
                    <a:pt x="25" y="37"/>
                  </a:cubicBezTo>
                  <a:cubicBezTo>
                    <a:pt x="1" y="61"/>
                    <a:pt x="1" y="109"/>
                    <a:pt x="36" y="132"/>
                  </a:cubicBezTo>
                  <a:cubicBezTo>
                    <a:pt x="1822" y="1478"/>
                    <a:pt x="2013" y="3442"/>
                    <a:pt x="608" y="5978"/>
                  </a:cubicBezTo>
                  <a:cubicBezTo>
                    <a:pt x="596" y="6014"/>
                    <a:pt x="608" y="6062"/>
                    <a:pt x="644" y="6086"/>
                  </a:cubicBezTo>
                  <a:cubicBezTo>
                    <a:pt x="656" y="6086"/>
                    <a:pt x="667" y="6097"/>
                    <a:pt x="679" y="6097"/>
                  </a:cubicBezTo>
                  <a:cubicBezTo>
                    <a:pt x="703" y="6097"/>
                    <a:pt x="727" y="6074"/>
                    <a:pt x="739" y="6050"/>
                  </a:cubicBezTo>
                  <a:cubicBezTo>
                    <a:pt x="2191" y="3442"/>
                    <a:pt x="1977" y="1406"/>
                    <a:pt x="132" y="13"/>
                  </a:cubicBezTo>
                  <a:cubicBezTo>
                    <a:pt x="119" y="5"/>
                    <a:pt x="105" y="1"/>
                    <a:pt x="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54"/>
            <p:cNvSpPr/>
            <p:nvPr/>
          </p:nvSpPr>
          <p:spPr>
            <a:xfrm>
              <a:off x="2664906" y="293262"/>
              <a:ext cx="434858" cy="551862"/>
            </a:xfrm>
            <a:custGeom>
              <a:avLst/>
              <a:gdLst/>
              <a:ahLst/>
              <a:cxnLst/>
              <a:rect l="l" t="t" r="r" b="b"/>
              <a:pathLst>
                <a:path w="2977" h="3778" extrusionOk="0">
                  <a:moveTo>
                    <a:pt x="89" y="0"/>
                  </a:moveTo>
                  <a:cubicBezTo>
                    <a:pt x="60" y="0"/>
                    <a:pt x="34" y="22"/>
                    <a:pt x="24" y="51"/>
                  </a:cubicBezTo>
                  <a:cubicBezTo>
                    <a:pt x="0" y="87"/>
                    <a:pt x="24" y="134"/>
                    <a:pt x="60" y="146"/>
                  </a:cubicBezTo>
                  <a:cubicBezTo>
                    <a:pt x="1917" y="765"/>
                    <a:pt x="2822" y="1932"/>
                    <a:pt x="2834" y="3694"/>
                  </a:cubicBezTo>
                  <a:cubicBezTo>
                    <a:pt x="2834" y="3742"/>
                    <a:pt x="2858" y="3778"/>
                    <a:pt x="2906" y="3778"/>
                  </a:cubicBezTo>
                  <a:cubicBezTo>
                    <a:pt x="2941" y="3778"/>
                    <a:pt x="2977" y="3742"/>
                    <a:pt x="2977" y="3694"/>
                  </a:cubicBezTo>
                  <a:cubicBezTo>
                    <a:pt x="2965" y="1861"/>
                    <a:pt x="2036" y="646"/>
                    <a:pt x="108" y="4"/>
                  </a:cubicBezTo>
                  <a:cubicBezTo>
                    <a:pt x="101" y="1"/>
                    <a:pt x="95" y="0"/>
                    <a:pt x="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54"/>
            <p:cNvSpPr/>
            <p:nvPr/>
          </p:nvSpPr>
          <p:spPr>
            <a:xfrm>
              <a:off x="3364013" y="660634"/>
              <a:ext cx="309820" cy="184490"/>
            </a:xfrm>
            <a:custGeom>
              <a:avLst/>
              <a:gdLst/>
              <a:ahLst/>
              <a:cxnLst/>
              <a:rect l="l" t="t" r="r" b="b"/>
              <a:pathLst>
                <a:path w="2121" h="1263" extrusionOk="0">
                  <a:moveTo>
                    <a:pt x="2025" y="1"/>
                  </a:moveTo>
                  <a:cubicBezTo>
                    <a:pt x="1191" y="167"/>
                    <a:pt x="667" y="382"/>
                    <a:pt x="36" y="1132"/>
                  </a:cubicBezTo>
                  <a:cubicBezTo>
                    <a:pt x="1" y="1168"/>
                    <a:pt x="13" y="1215"/>
                    <a:pt x="36" y="1239"/>
                  </a:cubicBezTo>
                  <a:cubicBezTo>
                    <a:pt x="60" y="1251"/>
                    <a:pt x="72" y="1263"/>
                    <a:pt x="84" y="1263"/>
                  </a:cubicBezTo>
                  <a:cubicBezTo>
                    <a:pt x="108" y="1263"/>
                    <a:pt x="132" y="1251"/>
                    <a:pt x="144" y="1227"/>
                  </a:cubicBezTo>
                  <a:cubicBezTo>
                    <a:pt x="763" y="513"/>
                    <a:pt x="1239" y="322"/>
                    <a:pt x="2061" y="155"/>
                  </a:cubicBezTo>
                  <a:cubicBezTo>
                    <a:pt x="2096" y="144"/>
                    <a:pt x="2120" y="96"/>
                    <a:pt x="2120" y="60"/>
                  </a:cubicBezTo>
                  <a:cubicBezTo>
                    <a:pt x="2108" y="25"/>
                    <a:pt x="2072" y="1"/>
                    <a:pt x="20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54"/>
            <p:cNvSpPr/>
            <p:nvPr/>
          </p:nvSpPr>
          <p:spPr>
            <a:xfrm>
              <a:off x="3471815" y="1174956"/>
              <a:ext cx="247155" cy="418059"/>
            </a:xfrm>
            <a:custGeom>
              <a:avLst/>
              <a:gdLst/>
              <a:ahLst/>
              <a:cxnLst/>
              <a:rect l="l" t="t" r="r" b="b"/>
              <a:pathLst>
                <a:path w="1692" h="2862" extrusionOk="0">
                  <a:moveTo>
                    <a:pt x="1299" y="1"/>
                  </a:moveTo>
                  <a:cubicBezTo>
                    <a:pt x="1291" y="1"/>
                    <a:pt x="1283" y="2"/>
                    <a:pt x="1275" y="4"/>
                  </a:cubicBezTo>
                  <a:cubicBezTo>
                    <a:pt x="1239" y="28"/>
                    <a:pt x="1227" y="63"/>
                    <a:pt x="1239" y="99"/>
                  </a:cubicBezTo>
                  <a:cubicBezTo>
                    <a:pt x="1501" y="742"/>
                    <a:pt x="1549" y="1290"/>
                    <a:pt x="1346" y="1718"/>
                  </a:cubicBezTo>
                  <a:cubicBezTo>
                    <a:pt x="1156" y="2147"/>
                    <a:pt x="727" y="2492"/>
                    <a:pt x="60" y="2719"/>
                  </a:cubicBezTo>
                  <a:cubicBezTo>
                    <a:pt x="25" y="2730"/>
                    <a:pt x="1" y="2778"/>
                    <a:pt x="13" y="2814"/>
                  </a:cubicBezTo>
                  <a:cubicBezTo>
                    <a:pt x="25" y="2850"/>
                    <a:pt x="60" y="2861"/>
                    <a:pt x="84" y="2861"/>
                  </a:cubicBezTo>
                  <a:lnTo>
                    <a:pt x="108" y="2861"/>
                  </a:lnTo>
                  <a:cubicBezTo>
                    <a:pt x="811" y="2611"/>
                    <a:pt x="1275" y="2254"/>
                    <a:pt x="1489" y="1778"/>
                  </a:cubicBezTo>
                  <a:cubicBezTo>
                    <a:pt x="1692" y="1314"/>
                    <a:pt x="1656" y="730"/>
                    <a:pt x="1370" y="52"/>
                  </a:cubicBezTo>
                  <a:cubicBezTo>
                    <a:pt x="1360" y="22"/>
                    <a:pt x="1334" y="1"/>
                    <a:pt x="12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54"/>
            <p:cNvSpPr/>
            <p:nvPr/>
          </p:nvSpPr>
          <p:spPr>
            <a:xfrm>
              <a:off x="2289205" y="652016"/>
              <a:ext cx="438510" cy="547918"/>
            </a:xfrm>
            <a:custGeom>
              <a:avLst/>
              <a:gdLst/>
              <a:ahLst/>
              <a:cxnLst/>
              <a:rect l="l" t="t" r="r" b="b"/>
              <a:pathLst>
                <a:path w="3002" h="3751" extrusionOk="0">
                  <a:moveTo>
                    <a:pt x="2918" y="0"/>
                  </a:moveTo>
                  <a:cubicBezTo>
                    <a:pt x="2049" y="48"/>
                    <a:pt x="1215" y="512"/>
                    <a:pt x="691" y="1215"/>
                  </a:cubicBezTo>
                  <a:cubicBezTo>
                    <a:pt x="179" y="1929"/>
                    <a:pt x="1" y="2858"/>
                    <a:pt x="215" y="3703"/>
                  </a:cubicBezTo>
                  <a:cubicBezTo>
                    <a:pt x="227" y="3727"/>
                    <a:pt x="263" y="3751"/>
                    <a:pt x="286" y="3751"/>
                  </a:cubicBezTo>
                  <a:lnTo>
                    <a:pt x="310" y="3751"/>
                  </a:lnTo>
                  <a:cubicBezTo>
                    <a:pt x="346" y="3739"/>
                    <a:pt x="370" y="3703"/>
                    <a:pt x="358" y="3667"/>
                  </a:cubicBezTo>
                  <a:cubicBezTo>
                    <a:pt x="155" y="2870"/>
                    <a:pt x="322" y="1989"/>
                    <a:pt x="810" y="1310"/>
                  </a:cubicBezTo>
                  <a:cubicBezTo>
                    <a:pt x="1310" y="631"/>
                    <a:pt x="2096" y="203"/>
                    <a:pt x="2930" y="155"/>
                  </a:cubicBezTo>
                  <a:cubicBezTo>
                    <a:pt x="2977" y="143"/>
                    <a:pt x="3001" y="107"/>
                    <a:pt x="3001" y="72"/>
                  </a:cubicBezTo>
                  <a:cubicBezTo>
                    <a:pt x="3001" y="24"/>
                    <a:pt x="2965" y="0"/>
                    <a:pt x="29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74" name="Google Shape;1774;p54"/>
          <p:cNvGrpSpPr/>
          <p:nvPr/>
        </p:nvGrpSpPr>
        <p:grpSpPr>
          <a:xfrm rot="-3380372">
            <a:off x="7714794" y="3690239"/>
            <a:ext cx="2435181" cy="1836685"/>
            <a:chOff x="1852738" y="206787"/>
            <a:chExt cx="2668014" cy="2012295"/>
          </a:xfrm>
        </p:grpSpPr>
        <p:sp>
          <p:nvSpPr>
            <p:cNvPr id="1775" name="Google Shape;1775;p54"/>
            <p:cNvSpPr/>
            <p:nvPr/>
          </p:nvSpPr>
          <p:spPr>
            <a:xfrm>
              <a:off x="1863109" y="218911"/>
              <a:ext cx="2657643" cy="1988923"/>
            </a:xfrm>
            <a:custGeom>
              <a:avLst/>
              <a:gdLst/>
              <a:ahLst/>
              <a:cxnLst/>
              <a:rect l="l" t="t" r="r" b="b"/>
              <a:pathLst>
                <a:path w="18194" h="13616" extrusionOk="0">
                  <a:moveTo>
                    <a:pt x="7859" y="1"/>
                  </a:moveTo>
                  <a:cubicBezTo>
                    <a:pt x="7037" y="1"/>
                    <a:pt x="6251" y="215"/>
                    <a:pt x="5573" y="584"/>
                  </a:cubicBezTo>
                  <a:cubicBezTo>
                    <a:pt x="5311" y="536"/>
                    <a:pt x="5037" y="524"/>
                    <a:pt x="4751" y="524"/>
                  </a:cubicBezTo>
                  <a:cubicBezTo>
                    <a:pt x="2132" y="524"/>
                    <a:pt x="1" y="2310"/>
                    <a:pt x="1" y="4525"/>
                  </a:cubicBezTo>
                  <a:cubicBezTo>
                    <a:pt x="1" y="5775"/>
                    <a:pt x="679" y="6882"/>
                    <a:pt x="1751" y="7621"/>
                  </a:cubicBezTo>
                  <a:cubicBezTo>
                    <a:pt x="1239" y="10121"/>
                    <a:pt x="3037" y="12693"/>
                    <a:pt x="5859" y="13419"/>
                  </a:cubicBezTo>
                  <a:cubicBezTo>
                    <a:pt x="6373" y="13552"/>
                    <a:pt x="6888" y="13616"/>
                    <a:pt x="7390" y="13616"/>
                  </a:cubicBezTo>
                  <a:cubicBezTo>
                    <a:pt x="8410" y="13616"/>
                    <a:pt x="9379" y="13354"/>
                    <a:pt x="10192" y="12883"/>
                  </a:cubicBezTo>
                  <a:cubicBezTo>
                    <a:pt x="10705" y="13113"/>
                    <a:pt x="11245" y="13235"/>
                    <a:pt x="11788" y="13235"/>
                  </a:cubicBezTo>
                  <a:cubicBezTo>
                    <a:pt x="12203" y="13235"/>
                    <a:pt x="12619" y="13164"/>
                    <a:pt x="13026" y="13014"/>
                  </a:cubicBezTo>
                  <a:cubicBezTo>
                    <a:pt x="14479" y="12478"/>
                    <a:pt x="15395" y="11073"/>
                    <a:pt x="15526" y="9454"/>
                  </a:cubicBezTo>
                  <a:cubicBezTo>
                    <a:pt x="16253" y="9454"/>
                    <a:pt x="16872" y="9228"/>
                    <a:pt x="17277" y="8740"/>
                  </a:cubicBezTo>
                  <a:cubicBezTo>
                    <a:pt x="18193" y="7621"/>
                    <a:pt x="17586" y="5596"/>
                    <a:pt x="15919" y="4215"/>
                  </a:cubicBezTo>
                  <a:cubicBezTo>
                    <a:pt x="14965" y="3435"/>
                    <a:pt x="13878" y="3028"/>
                    <a:pt x="12949" y="3028"/>
                  </a:cubicBezTo>
                  <a:cubicBezTo>
                    <a:pt x="12731" y="3028"/>
                    <a:pt x="12521" y="3051"/>
                    <a:pt x="12324" y="3096"/>
                  </a:cubicBezTo>
                  <a:cubicBezTo>
                    <a:pt x="11645" y="1286"/>
                    <a:pt x="9907" y="1"/>
                    <a:pt x="78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54"/>
            <p:cNvSpPr/>
            <p:nvPr/>
          </p:nvSpPr>
          <p:spPr>
            <a:xfrm>
              <a:off x="1852738" y="206787"/>
              <a:ext cx="2626237" cy="2012295"/>
            </a:xfrm>
            <a:custGeom>
              <a:avLst/>
              <a:gdLst/>
              <a:ahLst/>
              <a:cxnLst/>
              <a:rect l="l" t="t" r="r" b="b"/>
              <a:pathLst>
                <a:path w="17979" h="13776" extrusionOk="0">
                  <a:moveTo>
                    <a:pt x="7942" y="155"/>
                  </a:moveTo>
                  <a:cubicBezTo>
                    <a:pt x="9882" y="155"/>
                    <a:pt x="11645" y="1381"/>
                    <a:pt x="12323" y="3215"/>
                  </a:cubicBezTo>
                  <a:cubicBezTo>
                    <a:pt x="12335" y="3251"/>
                    <a:pt x="12371" y="3262"/>
                    <a:pt x="12407" y="3262"/>
                  </a:cubicBezTo>
                  <a:cubicBezTo>
                    <a:pt x="12607" y="3215"/>
                    <a:pt x="12818" y="3192"/>
                    <a:pt x="13036" y="3192"/>
                  </a:cubicBezTo>
                  <a:cubicBezTo>
                    <a:pt x="13971" y="3192"/>
                    <a:pt x="15035" y="3615"/>
                    <a:pt x="15943" y="4358"/>
                  </a:cubicBezTo>
                  <a:cubicBezTo>
                    <a:pt x="16740" y="5025"/>
                    <a:pt x="17324" y="5846"/>
                    <a:pt x="17574" y="6680"/>
                  </a:cubicBezTo>
                  <a:cubicBezTo>
                    <a:pt x="17824" y="7513"/>
                    <a:pt x="17729" y="8251"/>
                    <a:pt x="17300" y="8775"/>
                  </a:cubicBezTo>
                  <a:cubicBezTo>
                    <a:pt x="16931" y="9216"/>
                    <a:pt x="16336" y="9466"/>
                    <a:pt x="15633" y="9466"/>
                  </a:cubicBezTo>
                  <a:lnTo>
                    <a:pt x="15609" y="9466"/>
                  </a:lnTo>
                  <a:cubicBezTo>
                    <a:pt x="15574" y="9466"/>
                    <a:pt x="15538" y="9489"/>
                    <a:pt x="15538" y="9537"/>
                  </a:cubicBezTo>
                  <a:cubicBezTo>
                    <a:pt x="15383" y="11180"/>
                    <a:pt x="14442" y="12514"/>
                    <a:pt x="13073" y="13026"/>
                  </a:cubicBezTo>
                  <a:cubicBezTo>
                    <a:pt x="12680" y="13169"/>
                    <a:pt x="12265" y="13242"/>
                    <a:pt x="11845" y="13242"/>
                  </a:cubicBezTo>
                  <a:cubicBezTo>
                    <a:pt x="11326" y="13242"/>
                    <a:pt x="10800" y="13131"/>
                    <a:pt x="10299" y="12907"/>
                  </a:cubicBezTo>
                  <a:cubicBezTo>
                    <a:pt x="10287" y="12901"/>
                    <a:pt x="10275" y="12898"/>
                    <a:pt x="10263" y="12898"/>
                  </a:cubicBezTo>
                  <a:cubicBezTo>
                    <a:pt x="10251" y="12898"/>
                    <a:pt x="10240" y="12901"/>
                    <a:pt x="10228" y="12907"/>
                  </a:cubicBezTo>
                  <a:cubicBezTo>
                    <a:pt x="9408" y="13379"/>
                    <a:pt x="8448" y="13623"/>
                    <a:pt x="7464" y="13623"/>
                  </a:cubicBezTo>
                  <a:cubicBezTo>
                    <a:pt x="6961" y="13623"/>
                    <a:pt x="6452" y="13559"/>
                    <a:pt x="5953" y="13430"/>
                  </a:cubicBezTo>
                  <a:cubicBezTo>
                    <a:pt x="3167" y="12716"/>
                    <a:pt x="1393" y="10204"/>
                    <a:pt x="1893" y="7715"/>
                  </a:cubicBezTo>
                  <a:cubicBezTo>
                    <a:pt x="1893" y="7692"/>
                    <a:pt x="1881" y="7656"/>
                    <a:pt x="1858" y="7644"/>
                  </a:cubicBezTo>
                  <a:cubicBezTo>
                    <a:pt x="774" y="6894"/>
                    <a:pt x="143" y="5787"/>
                    <a:pt x="143" y="4608"/>
                  </a:cubicBezTo>
                  <a:cubicBezTo>
                    <a:pt x="143" y="2441"/>
                    <a:pt x="2250" y="679"/>
                    <a:pt x="4822" y="679"/>
                  </a:cubicBezTo>
                  <a:cubicBezTo>
                    <a:pt x="5096" y="679"/>
                    <a:pt x="5370" y="703"/>
                    <a:pt x="5644" y="738"/>
                  </a:cubicBezTo>
                  <a:cubicBezTo>
                    <a:pt x="5656" y="738"/>
                    <a:pt x="5679" y="738"/>
                    <a:pt x="5691" y="726"/>
                  </a:cubicBezTo>
                  <a:cubicBezTo>
                    <a:pt x="6370" y="357"/>
                    <a:pt x="7156" y="155"/>
                    <a:pt x="7942" y="155"/>
                  </a:cubicBezTo>
                  <a:close/>
                  <a:moveTo>
                    <a:pt x="7930" y="0"/>
                  </a:moveTo>
                  <a:cubicBezTo>
                    <a:pt x="7132" y="0"/>
                    <a:pt x="6334" y="203"/>
                    <a:pt x="5632" y="584"/>
                  </a:cubicBezTo>
                  <a:cubicBezTo>
                    <a:pt x="5358" y="548"/>
                    <a:pt x="5084" y="536"/>
                    <a:pt x="4822" y="536"/>
                  </a:cubicBezTo>
                  <a:cubicBezTo>
                    <a:pt x="2167" y="536"/>
                    <a:pt x="0" y="2358"/>
                    <a:pt x="0" y="4608"/>
                  </a:cubicBezTo>
                  <a:cubicBezTo>
                    <a:pt x="0" y="5822"/>
                    <a:pt x="631" y="6953"/>
                    <a:pt x="1739" y="7739"/>
                  </a:cubicBezTo>
                  <a:cubicBezTo>
                    <a:pt x="1250" y="10287"/>
                    <a:pt x="3072" y="12835"/>
                    <a:pt x="5906" y="13573"/>
                  </a:cubicBezTo>
                  <a:cubicBezTo>
                    <a:pt x="6418" y="13704"/>
                    <a:pt x="6942" y="13776"/>
                    <a:pt x="7465" y="13776"/>
                  </a:cubicBezTo>
                  <a:cubicBezTo>
                    <a:pt x="8454" y="13776"/>
                    <a:pt x="9430" y="13526"/>
                    <a:pt x="10263" y="13049"/>
                  </a:cubicBezTo>
                  <a:cubicBezTo>
                    <a:pt x="10787" y="13275"/>
                    <a:pt x="11332" y="13389"/>
                    <a:pt x="11869" y="13389"/>
                  </a:cubicBezTo>
                  <a:cubicBezTo>
                    <a:pt x="12297" y="13389"/>
                    <a:pt x="12719" y="13316"/>
                    <a:pt x="13121" y="13168"/>
                  </a:cubicBezTo>
                  <a:cubicBezTo>
                    <a:pt x="14526" y="12645"/>
                    <a:pt x="15502" y="11287"/>
                    <a:pt x="15669" y="9609"/>
                  </a:cubicBezTo>
                  <a:cubicBezTo>
                    <a:pt x="16407" y="9597"/>
                    <a:pt x="17026" y="9335"/>
                    <a:pt x="17407" y="8870"/>
                  </a:cubicBezTo>
                  <a:cubicBezTo>
                    <a:pt x="17871" y="8311"/>
                    <a:pt x="17979" y="7513"/>
                    <a:pt x="17717" y="6644"/>
                  </a:cubicBezTo>
                  <a:cubicBezTo>
                    <a:pt x="17455" y="5775"/>
                    <a:pt x="16848" y="4917"/>
                    <a:pt x="16038" y="4251"/>
                  </a:cubicBezTo>
                  <a:cubicBezTo>
                    <a:pt x="15089" y="3470"/>
                    <a:pt x="13984" y="3042"/>
                    <a:pt x="13016" y="3042"/>
                  </a:cubicBezTo>
                  <a:cubicBezTo>
                    <a:pt x="12818" y="3042"/>
                    <a:pt x="12626" y="3059"/>
                    <a:pt x="12442" y="3096"/>
                  </a:cubicBezTo>
                  <a:cubicBezTo>
                    <a:pt x="11728" y="1250"/>
                    <a:pt x="9918" y="0"/>
                    <a:pt x="79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54"/>
            <p:cNvSpPr/>
            <p:nvPr/>
          </p:nvSpPr>
          <p:spPr>
            <a:xfrm>
              <a:off x="3252705" y="1222283"/>
              <a:ext cx="320191" cy="890750"/>
            </a:xfrm>
            <a:custGeom>
              <a:avLst/>
              <a:gdLst/>
              <a:ahLst/>
              <a:cxnLst/>
              <a:rect l="l" t="t" r="r" b="b"/>
              <a:pathLst>
                <a:path w="2192" h="6098" extrusionOk="0">
                  <a:moveTo>
                    <a:pt x="91" y="1"/>
                  </a:moveTo>
                  <a:cubicBezTo>
                    <a:pt x="65" y="1"/>
                    <a:pt x="40" y="14"/>
                    <a:pt x="25" y="37"/>
                  </a:cubicBezTo>
                  <a:cubicBezTo>
                    <a:pt x="1" y="61"/>
                    <a:pt x="1" y="109"/>
                    <a:pt x="36" y="132"/>
                  </a:cubicBezTo>
                  <a:cubicBezTo>
                    <a:pt x="1822" y="1478"/>
                    <a:pt x="2013" y="3442"/>
                    <a:pt x="608" y="5978"/>
                  </a:cubicBezTo>
                  <a:cubicBezTo>
                    <a:pt x="596" y="6014"/>
                    <a:pt x="608" y="6062"/>
                    <a:pt x="644" y="6086"/>
                  </a:cubicBezTo>
                  <a:cubicBezTo>
                    <a:pt x="656" y="6086"/>
                    <a:pt x="667" y="6097"/>
                    <a:pt x="679" y="6097"/>
                  </a:cubicBezTo>
                  <a:cubicBezTo>
                    <a:pt x="703" y="6097"/>
                    <a:pt x="727" y="6074"/>
                    <a:pt x="739" y="6050"/>
                  </a:cubicBezTo>
                  <a:cubicBezTo>
                    <a:pt x="2191" y="3442"/>
                    <a:pt x="1977" y="1406"/>
                    <a:pt x="132" y="13"/>
                  </a:cubicBezTo>
                  <a:cubicBezTo>
                    <a:pt x="119" y="5"/>
                    <a:pt x="105" y="1"/>
                    <a:pt x="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54"/>
            <p:cNvSpPr/>
            <p:nvPr/>
          </p:nvSpPr>
          <p:spPr>
            <a:xfrm>
              <a:off x="2664906" y="293262"/>
              <a:ext cx="434858" cy="551862"/>
            </a:xfrm>
            <a:custGeom>
              <a:avLst/>
              <a:gdLst/>
              <a:ahLst/>
              <a:cxnLst/>
              <a:rect l="l" t="t" r="r" b="b"/>
              <a:pathLst>
                <a:path w="2977" h="3778" extrusionOk="0">
                  <a:moveTo>
                    <a:pt x="89" y="0"/>
                  </a:moveTo>
                  <a:cubicBezTo>
                    <a:pt x="60" y="0"/>
                    <a:pt x="34" y="22"/>
                    <a:pt x="24" y="51"/>
                  </a:cubicBezTo>
                  <a:cubicBezTo>
                    <a:pt x="0" y="87"/>
                    <a:pt x="24" y="134"/>
                    <a:pt x="60" y="146"/>
                  </a:cubicBezTo>
                  <a:cubicBezTo>
                    <a:pt x="1917" y="765"/>
                    <a:pt x="2822" y="1932"/>
                    <a:pt x="2834" y="3694"/>
                  </a:cubicBezTo>
                  <a:cubicBezTo>
                    <a:pt x="2834" y="3742"/>
                    <a:pt x="2858" y="3778"/>
                    <a:pt x="2906" y="3778"/>
                  </a:cubicBezTo>
                  <a:cubicBezTo>
                    <a:pt x="2941" y="3778"/>
                    <a:pt x="2977" y="3742"/>
                    <a:pt x="2977" y="3694"/>
                  </a:cubicBezTo>
                  <a:cubicBezTo>
                    <a:pt x="2965" y="1861"/>
                    <a:pt x="2036" y="646"/>
                    <a:pt x="108" y="4"/>
                  </a:cubicBezTo>
                  <a:cubicBezTo>
                    <a:pt x="101" y="1"/>
                    <a:pt x="95" y="0"/>
                    <a:pt x="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54"/>
            <p:cNvSpPr/>
            <p:nvPr/>
          </p:nvSpPr>
          <p:spPr>
            <a:xfrm>
              <a:off x="3364013" y="660634"/>
              <a:ext cx="309820" cy="184490"/>
            </a:xfrm>
            <a:custGeom>
              <a:avLst/>
              <a:gdLst/>
              <a:ahLst/>
              <a:cxnLst/>
              <a:rect l="l" t="t" r="r" b="b"/>
              <a:pathLst>
                <a:path w="2121" h="1263" extrusionOk="0">
                  <a:moveTo>
                    <a:pt x="2025" y="1"/>
                  </a:moveTo>
                  <a:cubicBezTo>
                    <a:pt x="1191" y="167"/>
                    <a:pt x="667" y="382"/>
                    <a:pt x="36" y="1132"/>
                  </a:cubicBezTo>
                  <a:cubicBezTo>
                    <a:pt x="1" y="1168"/>
                    <a:pt x="13" y="1215"/>
                    <a:pt x="36" y="1239"/>
                  </a:cubicBezTo>
                  <a:cubicBezTo>
                    <a:pt x="60" y="1251"/>
                    <a:pt x="72" y="1263"/>
                    <a:pt x="84" y="1263"/>
                  </a:cubicBezTo>
                  <a:cubicBezTo>
                    <a:pt x="108" y="1263"/>
                    <a:pt x="132" y="1251"/>
                    <a:pt x="144" y="1227"/>
                  </a:cubicBezTo>
                  <a:cubicBezTo>
                    <a:pt x="763" y="513"/>
                    <a:pt x="1239" y="322"/>
                    <a:pt x="2061" y="155"/>
                  </a:cubicBezTo>
                  <a:cubicBezTo>
                    <a:pt x="2096" y="144"/>
                    <a:pt x="2120" y="96"/>
                    <a:pt x="2120" y="60"/>
                  </a:cubicBezTo>
                  <a:cubicBezTo>
                    <a:pt x="2108" y="25"/>
                    <a:pt x="2072" y="1"/>
                    <a:pt x="20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54"/>
            <p:cNvSpPr/>
            <p:nvPr/>
          </p:nvSpPr>
          <p:spPr>
            <a:xfrm>
              <a:off x="3471815" y="1174956"/>
              <a:ext cx="247155" cy="418059"/>
            </a:xfrm>
            <a:custGeom>
              <a:avLst/>
              <a:gdLst/>
              <a:ahLst/>
              <a:cxnLst/>
              <a:rect l="l" t="t" r="r" b="b"/>
              <a:pathLst>
                <a:path w="1692" h="2862" extrusionOk="0">
                  <a:moveTo>
                    <a:pt x="1299" y="1"/>
                  </a:moveTo>
                  <a:cubicBezTo>
                    <a:pt x="1291" y="1"/>
                    <a:pt x="1283" y="2"/>
                    <a:pt x="1275" y="4"/>
                  </a:cubicBezTo>
                  <a:cubicBezTo>
                    <a:pt x="1239" y="28"/>
                    <a:pt x="1227" y="63"/>
                    <a:pt x="1239" y="99"/>
                  </a:cubicBezTo>
                  <a:cubicBezTo>
                    <a:pt x="1501" y="742"/>
                    <a:pt x="1549" y="1290"/>
                    <a:pt x="1346" y="1718"/>
                  </a:cubicBezTo>
                  <a:cubicBezTo>
                    <a:pt x="1156" y="2147"/>
                    <a:pt x="727" y="2492"/>
                    <a:pt x="60" y="2719"/>
                  </a:cubicBezTo>
                  <a:cubicBezTo>
                    <a:pt x="25" y="2730"/>
                    <a:pt x="1" y="2778"/>
                    <a:pt x="13" y="2814"/>
                  </a:cubicBezTo>
                  <a:cubicBezTo>
                    <a:pt x="25" y="2850"/>
                    <a:pt x="60" y="2861"/>
                    <a:pt x="84" y="2861"/>
                  </a:cubicBezTo>
                  <a:lnTo>
                    <a:pt x="108" y="2861"/>
                  </a:lnTo>
                  <a:cubicBezTo>
                    <a:pt x="811" y="2611"/>
                    <a:pt x="1275" y="2254"/>
                    <a:pt x="1489" y="1778"/>
                  </a:cubicBezTo>
                  <a:cubicBezTo>
                    <a:pt x="1692" y="1314"/>
                    <a:pt x="1656" y="730"/>
                    <a:pt x="1370" y="52"/>
                  </a:cubicBezTo>
                  <a:cubicBezTo>
                    <a:pt x="1360" y="22"/>
                    <a:pt x="1334" y="1"/>
                    <a:pt x="12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54"/>
            <p:cNvSpPr/>
            <p:nvPr/>
          </p:nvSpPr>
          <p:spPr>
            <a:xfrm>
              <a:off x="2289205" y="652016"/>
              <a:ext cx="438510" cy="547918"/>
            </a:xfrm>
            <a:custGeom>
              <a:avLst/>
              <a:gdLst/>
              <a:ahLst/>
              <a:cxnLst/>
              <a:rect l="l" t="t" r="r" b="b"/>
              <a:pathLst>
                <a:path w="3002" h="3751" extrusionOk="0">
                  <a:moveTo>
                    <a:pt x="2918" y="0"/>
                  </a:moveTo>
                  <a:cubicBezTo>
                    <a:pt x="2049" y="48"/>
                    <a:pt x="1215" y="512"/>
                    <a:pt x="691" y="1215"/>
                  </a:cubicBezTo>
                  <a:cubicBezTo>
                    <a:pt x="179" y="1929"/>
                    <a:pt x="1" y="2858"/>
                    <a:pt x="215" y="3703"/>
                  </a:cubicBezTo>
                  <a:cubicBezTo>
                    <a:pt x="227" y="3727"/>
                    <a:pt x="263" y="3751"/>
                    <a:pt x="286" y="3751"/>
                  </a:cubicBezTo>
                  <a:lnTo>
                    <a:pt x="310" y="3751"/>
                  </a:lnTo>
                  <a:cubicBezTo>
                    <a:pt x="346" y="3739"/>
                    <a:pt x="370" y="3703"/>
                    <a:pt x="358" y="3667"/>
                  </a:cubicBezTo>
                  <a:cubicBezTo>
                    <a:pt x="155" y="2870"/>
                    <a:pt x="322" y="1989"/>
                    <a:pt x="810" y="1310"/>
                  </a:cubicBezTo>
                  <a:cubicBezTo>
                    <a:pt x="1310" y="631"/>
                    <a:pt x="2096" y="203"/>
                    <a:pt x="2930" y="155"/>
                  </a:cubicBezTo>
                  <a:cubicBezTo>
                    <a:pt x="2977" y="143"/>
                    <a:pt x="3001" y="107"/>
                    <a:pt x="3001" y="72"/>
                  </a:cubicBezTo>
                  <a:cubicBezTo>
                    <a:pt x="3001" y="24"/>
                    <a:pt x="2965" y="0"/>
                    <a:pt x="29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" name="Google Shape;743;p29">
            <a:extLst>
              <a:ext uri="{FF2B5EF4-FFF2-40B4-BE49-F238E27FC236}">
                <a16:creationId xmlns:a16="http://schemas.microsoft.com/office/drawing/2014/main" id="{F6371D91-0DD9-5D42-9D6C-DE987020A68B}"/>
              </a:ext>
            </a:extLst>
          </p:cNvPr>
          <p:cNvSpPr txBox="1">
            <a:spLocks/>
          </p:cNvSpPr>
          <p:nvPr/>
        </p:nvSpPr>
        <p:spPr>
          <a:xfrm>
            <a:off x="418037" y="1110755"/>
            <a:ext cx="8308554" cy="32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loo 2"/>
              <a:buNone/>
              <a:defRPr sz="16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2400" dirty="0"/>
              <a:t>The previous techniques allow you to reduce data in terms of their dimensions, attempting to describe observations along new dimensions that are more interesting to you</a:t>
            </a:r>
          </a:p>
          <a:p>
            <a:pPr algn="l">
              <a:lnSpc>
                <a:spcPct val="150000"/>
              </a:lnSpc>
            </a:pPr>
            <a:r>
              <a:rPr lang="en-US" sz="2400" dirty="0">
                <a:solidFill>
                  <a:schemeClr val="accent3"/>
                </a:solidFill>
              </a:rPr>
              <a:t>We can also reduce data by clustering or grouping them into a smaller number of cliques </a:t>
            </a:r>
          </a:p>
        </p:txBody>
      </p:sp>
    </p:spTree>
    <p:extLst>
      <p:ext uri="{BB962C8B-B14F-4D97-AF65-F5344CB8AC3E}">
        <p14:creationId xmlns:p14="http://schemas.microsoft.com/office/powerpoint/2010/main" val="318838597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" name="Google Shape;1761;p54"/>
          <p:cNvSpPr txBox="1">
            <a:spLocks noGrp="1"/>
          </p:cNvSpPr>
          <p:nvPr>
            <p:ph type="title"/>
          </p:nvPr>
        </p:nvSpPr>
        <p:spPr>
          <a:xfrm>
            <a:off x="697475" y="588564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K-means</a:t>
            </a:r>
            <a:endParaRPr dirty="0"/>
          </a:p>
        </p:txBody>
      </p:sp>
      <p:grpSp>
        <p:nvGrpSpPr>
          <p:cNvPr id="1766" name="Google Shape;1766;p54"/>
          <p:cNvGrpSpPr/>
          <p:nvPr/>
        </p:nvGrpSpPr>
        <p:grpSpPr>
          <a:xfrm rot="-7217067">
            <a:off x="-809209" y="3690203"/>
            <a:ext cx="2435263" cy="1836747"/>
            <a:chOff x="1852738" y="206787"/>
            <a:chExt cx="2668014" cy="2012295"/>
          </a:xfrm>
        </p:grpSpPr>
        <p:sp>
          <p:nvSpPr>
            <p:cNvPr id="1767" name="Google Shape;1767;p54"/>
            <p:cNvSpPr/>
            <p:nvPr/>
          </p:nvSpPr>
          <p:spPr>
            <a:xfrm>
              <a:off x="1863109" y="218911"/>
              <a:ext cx="2657643" cy="1988923"/>
            </a:xfrm>
            <a:custGeom>
              <a:avLst/>
              <a:gdLst/>
              <a:ahLst/>
              <a:cxnLst/>
              <a:rect l="l" t="t" r="r" b="b"/>
              <a:pathLst>
                <a:path w="18194" h="13616" extrusionOk="0">
                  <a:moveTo>
                    <a:pt x="7859" y="1"/>
                  </a:moveTo>
                  <a:cubicBezTo>
                    <a:pt x="7037" y="1"/>
                    <a:pt x="6251" y="215"/>
                    <a:pt x="5573" y="584"/>
                  </a:cubicBezTo>
                  <a:cubicBezTo>
                    <a:pt x="5311" y="536"/>
                    <a:pt x="5037" y="524"/>
                    <a:pt x="4751" y="524"/>
                  </a:cubicBezTo>
                  <a:cubicBezTo>
                    <a:pt x="2132" y="524"/>
                    <a:pt x="1" y="2310"/>
                    <a:pt x="1" y="4525"/>
                  </a:cubicBezTo>
                  <a:cubicBezTo>
                    <a:pt x="1" y="5775"/>
                    <a:pt x="679" y="6882"/>
                    <a:pt x="1751" y="7621"/>
                  </a:cubicBezTo>
                  <a:cubicBezTo>
                    <a:pt x="1239" y="10121"/>
                    <a:pt x="3037" y="12693"/>
                    <a:pt x="5859" y="13419"/>
                  </a:cubicBezTo>
                  <a:cubicBezTo>
                    <a:pt x="6373" y="13552"/>
                    <a:pt x="6888" y="13616"/>
                    <a:pt x="7390" y="13616"/>
                  </a:cubicBezTo>
                  <a:cubicBezTo>
                    <a:pt x="8410" y="13616"/>
                    <a:pt x="9379" y="13354"/>
                    <a:pt x="10192" y="12883"/>
                  </a:cubicBezTo>
                  <a:cubicBezTo>
                    <a:pt x="10705" y="13113"/>
                    <a:pt x="11245" y="13235"/>
                    <a:pt x="11788" y="13235"/>
                  </a:cubicBezTo>
                  <a:cubicBezTo>
                    <a:pt x="12203" y="13235"/>
                    <a:pt x="12619" y="13164"/>
                    <a:pt x="13026" y="13014"/>
                  </a:cubicBezTo>
                  <a:cubicBezTo>
                    <a:pt x="14479" y="12478"/>
                    <a:pt x="15395" y="11073"/>
                    <a:pt x="15526" y="9454"/>
                  </a:cubicBezTo>
                  <a:cubicBezTo>
                    <a:pt x="16253" y="9454"/>
                    <a:pt x="16872" y="9228"/>
                    <a:pt x="17277" y="8740"/>
                  </a:cubicBezTo>
                  <a:cubicBezTo>
                    <a:pt x="18193" y="7621"/>
                    <a:pt x="17586" y="5596"/>
                    <a:pt x="15919" y="4215"/>
                  </a:cubicBezTo>
                  <a:cubicBezTo>
                    <a:pt x="14965" y="3435"/>
                    <a:pt x="13878" y="3028"/>
                    <a:pt x="12949" y="3028"/>
                  </a:cubicBezTo>
                  <a:cubicBezTo>
                    <a:pt x="12731" y="3028"/>
                    <a:pt x="12521" y="3051"/>
                    <a:pt x="12324" y="3096"/>
                  </a:cubicBezTo>
                  <a:cubicBezTo>
                    <a:pt x="11645" y="1286"/>
                    <a:pt x="9907" y="1"/>
                    <a:pt x="78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54"/>
            <p:cNvSpPr/>
            <p:nvPr/>
          </p:nvSpPr>
          <p:spPr>
            <a:xfrm>
              <a:off x="1852738" y="206787"/>
              <a:ext cx="2626237" cy="2012295"/>
            </a:xfrm>
            <a:custGeom>
              <a:avLst/>
              <a:gdLst/>
              <a:ahLst/>
              <a:cxnLst/>
              <a:rect l="l" t="t" r="r" b="b"/>
              <a:pathLst>
                <a:path w="17979" h="13776" extrusionOk="0">
                  <a:moveTo>
                    <a:pt x="7942" y="155"/>
                  </a:moveTo>
                  <a:cubicBezTo>
                    <a:pt x="9882" y="155"/>
                    <a:pt x="11645" y="1381"/>
                    <a:pt x="12323" y="3215"/>
                  </a:cubicBezTo>
                  <a:cubicBezTo>
                    <a:pt x="12335" y="3251"/>
                    <a:pt x="12371" y="3262"/>
                    <a:pt x="12407" y="3262"/>
                  </a:cubicBezTo>
                  <a:cubicBezTo>
                    <a:pt x="12607" y="3215"/>
                    <a:pt x="12818" y="3192"/>
                    <a:pt x="13036" y="3192"/>
                  </a:cubicBezTo>
                  <a:cubicBezTo>
                    <a:pt x="13971" y="3192"/>
                    <a:pt x="15035" y="3615"/>
                    <a:pt x="15943" y="4358"/>
                  </a:cubicBezTo>
                  <a:cubicBezTo>
                    <a:pt x="16740" y="5025"/>
                    <a:pt x="17324" y="5846"/>
                    <a:pt x="17574" y="6680"/>
                  </a:cubicBezTo>
                  <a:cubicBezTo>
                    <a:pt x="17824" y="7513"/>
                    <a:pt x="17729" y="8251"/>
                    <a:pt x="17300" y="8775"/>
                  </a:cubicBezTo>
                  <a:cubicBezTo>
                    <a:pt x="16931" y="9216"/>
                    <a:pt x="16336" y="9466"/>
                    <a:pt x="15633" y="9466"/>
                  </a:cubicBezTo>
                  <a:lnTo>
                    <a:pt x="15609" y="9466"/>
                  </a:lnTo>
                  <a:cubicBezTo>
                    <a:pt x="15574" y="9466"/>
                    <a:pt x="15538" y="9489"/>
                    <a:pt x="15538" y="9537"/>
                  </a:cubicBezTo>
                  <a:cubicBezTo>
                    <a:pt x="15383" y="11180"/>
                    <a:pt x="14442" y="12514"/>
                    <a:pt x="13073" y="13026"/>
                  </a:cubicBezTo>
                  <a:cubicBezTo>
                    <a:pt x="12680" y="13169"/>
                    <a:pt x="12265" y="13242"/>
                    <a:pt x="11845" y="13242"/>
                  </a:cubicBezTo>
                  <a:cubicBezTo>
                    <a:pt x="11326" y="13242"/>
                    <a:pt x="10800" y="13131"/>
                    <a:pt x="10299" y="12907"/>
                  </a:cubicBezTo>
                  <a:cubicBezTo>
                    <a:pt x="10287" y="12901"/>
                    <a:pt x="10275" y="12898"/>
                    <a:pt x="10263" y="12898"/>
                  </a:cubicBezTo>
                  <a:cubicBezTo>
                    <a:pt x="10251" y="12898"/>
                    <a:pt x="10240" y="12901"/>
                    <a:pt x="10228" y="12907"/>
                  </a:cubicBezTo>
                  <a:cubicBezTo>
                    <a:pt x="9408" y="13379"/>
                    <a:pt x="8448" y="13623"/>
                    <a:pt x="7464" y="13623"/>
                  </a:cubicBezTo>
                  <a:cubicBezTo>
                    <a:pt x="6961" y="13623"/>
                    <a:pt x="6452" y="13559"/>
                    <a:pt x="5953" y="13430"/>
                  </a:cubicBezTo>
                  <a:cubicBezTo>
                    <a:pt x="3167" y="12716"/>
                    <a:pt x="1393" y="10204"/>
                    <a:pt x="1893" y="7715"/>
                  </a:cubicBezTo>
                  <a:cubicBezTo>
                    <a:pt x="1893" y="7692"/>
                    <a:pt x="1881" y="7656"/>
                    <a:pt x="1858" y="7644"/>
                  </a:cubicBezTo>
                  <a:cubicBezTo>
                    <a:pt x="774" y="6894"/>
                    <a:pt x="143" y="5787"/>
                    <a:pt x="143" y="4608"/>
                  </a:cubicBezTo>
                  <a:cubicBezTo>
                    <a:pt x="143" y="2441"/>
                    <a:pt x="2250" y="679"/>
                    <a:pt x="4822" y="679"/>
                  </a:cubicBezTo>
                  <a:cubicBezTo>
                    <a:pt x="5096" y="679"/>
                    <a:pt x="5370" y="703"/>
                    <a:pt x="5644" y="738"/>
                  </a:cubicBezTo>
                  <a:cubicBezTo>
                    <a:pt x="5656" y="738"/>
                    <a:pt x="5679" y="738"/>
                    <a:pt x="5691" y="726"/>
                  </a:cubicBezTo>
                  <a:cubicBezTo>
                    <a:pt x="6370" y="357"/>
                    <a:pt x="7156" y="155"/>
                    <a:pt x="7942" y="155"/>
                  </a:cubicBezTo>
                  <a:close/>
                  <a:moveTo>
                    <a:pt x="7930" y="0"/>
                  </a:moveTo>
                  <a:cubicBezTo>
                    <a:pt x="7132" y="0"/>
                    <a:pt x="6334" y="203"/>
                    <a:pt x="5632" y="584"/>
                  </a:cubicBezTo>
                  <a:cubicBezTo>
                    <a:pt x="5358" y="548"/>
                    <a:pt x="5084" y="536"/>
                    <a:pt x="4822" y="536"/>
                  </a:cubicBezTo>
                  <a:cubicBezTo>
                    <a:pt x="2167" y="536"/>
                    <a:pt x="0" y="2358"/>
                    <a:pt x="0" y="4608"/>
                  </a:cubicBezTo>
                  <a:cubicBezTo>
                    <a:pt x="0" y="5822"/>
                    <a:pt x="631" y="6953"/>
                    <a:pt x="1739" y="7739"/>
                  </a:cubicBezTo>
                  <a:cubicBezTo>
                    <a:pt x="1250" y="10287"/>
                    <a:pt x="3072" y="12835"/>
                    <a:pt x="5906" y="13573"/>
                  </a:cubicBezTo>
                  <a:cubicBezTo>
                    <a:pt x="6418" y="13704"/>
                    <a:pt x="6942" y="13776"/>
                    <a:pt x="7465" y="13776"/>
                  </a:cubicBezTo>
                  <a:cubicBezTo>
                    <a:pt x="8454" y="13776"/>
                    <a:pt x="9430" y="13526"/>
                    <a:pt x="10263" y="13049"/>
                  </a:cubicBezTo>
                  <a:cubicBezTo>
                    <a:pt x="10787" y="13275"/>
                    <a:pt x="11332" y="13389"/>
                    <a:pt x="11869" y="13389"/>
                  </a:cubicBezTo>
                  <a:cubicBezTo>
                    <a:pt x="12297" y="13389"/>
                    <a:pt x="12719" y="13316"/>
                    <a:pt x="13121" y="13168"/>
                  </a:cubicBezTo>
                  <a:cubicBezTo>
                    <a:pt x="14526" y="12645"/>
                    <a:pt x="15502" y="11287"/>
                    <a:pt x="15669" y="9609"/>
                  </a:cubicBezTo>
                  <a:cubicBezTo>
                    <a:pt x="16407" y="9597"/>
                    <a:pt x="17026" y="9335"/>
                    <a:pt x="17407" y="8870"/>
                  </a:cubicBezTo>
                  <a:cubicBezTo>
                    <a:pt x="17871" y="8311"/>
                    <a:pt x="17979" y="7513"/>
                    <a:pt x="17717" y="6644"/>
                  </a:cubicBezTo>
                  <a:cubicBezTo>
                    <a:pt x="17455" y="5775"/>
                    <a:pt x="16848" y="4917"/>
                    <a:pt x="16038" y="4251"/>
                  </a:cubicBezTo>
                  <a:cubicBezTo>
                    <a:pt x="15089" y="3470"/>
                    <a:pt x="13984" y="3042"/>
                    <a:pt x="13016" y="3042"/>
                  </a:cubicBezTo>
                  <a:cubicBezTo>
                    <a:pt x="12818" y="3042"/>
                    <a:pt x="12626" y="3059"/>
                    <a:pt x="12442" y="3096"/>
                  </a:cubicBezTo>
                  <a:cubicBezTo>
                    <a:pt x="11728" y="1250"/>
                    <a:pt x="9918" y="0"/>
                    <a:pt x="79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54"/>
            <p:cNvSpPr/>
            <p:nvPr/>
          </p:nvSpPr>
          <p:spPr>
            <a:xfrm>
              <a:off x="3252705" y="1222283"/>
              <a:ext cx="320191" cy="890750"/>
            </a:xfrm>
            <a:custGeom>
              <a:avLst/>
              <a:gdLst/>
              <a:ahLst/>
              <a:cxnLst/>
              <a:rect l="l" t="t" r="r" b="b"/>
              <a:pathLst>
                <a:path w="2192" h="6098" extrusionOk="0">
                  <a:moveTo>
                    <a:pt x="91" y="1"/>
                  </a:moveTo>
                  <a:cubicBezTo>
                    <a:pt x="65" y="1"/>
                    <a:pt x="40" y="14"/>
                    <a:pt x="25" y="37"/>
                  </a:cubicBezTo>
                  <a:cubicBezTo>
                    <a:pt x="1" y="61"/>
                    <a:pt x="1" y="109"/>
                    <a:pt x="36" y="132"/>
                  </a:cubicBezTo>
                  <a:cubicBezTo>
                    <a:pt x="1822" y="1478"/>
                    <a:pt x="2013" y="3442"/>
                    <a:pt x="608" y="5978"/>
                  </a:cubicBezTo>
                  <a:cubicBezTo>
                    <a:pt x="596" y="6014"/>
                    <a:pt x="608" y="6062"/>
                    <a:pt x="644" y="6086"/>
                  </a:cubicBezTo>
                  <a:cubicBezTo>
                    <a:pt x="656" y="6086"/>
                    <a:pt x="667" y="6097"/>
                    <a:pt x="679" y="6097"/>
                  </a:cubicBezTo>
                  <a:cubicBezTo>
                    <a:pt x="703" y="6097"/>
                    <a:pt x="727" y="6074"/>
                    <a:pt x="739" y="6050"/>
                  </a:cubicBezTo>
                  <a:cubicBezTo>
                    <a:pt x="2191" y="3442"/>
                    <a:pt x="1977" y="1406"/>
                    <a:pt x="132" y="13"/>
                  </a:cubicBezTo>
                  <a:cubicBezTo>
                    <a:pt x="119" y="5"/>
                    <a:pt x="105" y="1"/>
                    <a:pt x="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54"/>
            <p:cNvSpPr/>
            <p:nvPr/>
          </p:nvSpPr>
          <p:spPr>
            <a:xfrm>
              <a:off x="2664906" y="293262"/>
              <a:ext cx="434858" cy="551862"/>
            </a:xfrm>
            <a:custGeom>
              <a:avLst/>
              <a:gdLst/>
              <a:ahLst/>
              <a:cxnLst/>
              <a:rect l="l" t="t" r="r" b="b"/>
              <a:pathLst>
                <a:path w="2977" h="3778" extrusionOk="0">
                  <a:moveTo>
                    <a:pt x="89" y="0"/>
                  </a:moveTo>
                  <a:cubicBezTo>
                    <a:pt x="60" y="0"/>
                    <a:pt x="34" y="22"/>
                    <a:pt x="24" y="51"/>
                  </a:cubicBezTo>
                  <a:cubicBezTo>
                    <a:pt x="0" y="87"/>
                    <a:pt x="24" y="134"/>
                    <a:pt x="60" y="146"/>
                  </a:cubicBezTo>
                  <a:cubicBezTo>
                    <a:pt x="1917" y="765"/>
                    <a:pt x="2822" y="1932"/>
                    <a:pt x="2834" y="3694"/>
                  </a:cubicBezTo>
                  <a:cubicBezTo>
                    <a:pt x="2834" y="3742"/>
                    <a:pt x="2858" y="3778"/>
                    <a:pt x="2906" y="3778"/>
                  </a:cubicBezTo>
                  <a:cubicBezTo>
                    <a:pt x="2941" y="3778"/>
                    <a:pt x="2977" y="3742"/>
                    <a:pt x="2977" y="3694"/>
                  </a:cubicBezTo>
                  <a:cubicBezTo>
                    <a:pt x="2965" y="1861"/>
                    <a:pt x="2036" y="646"/>
                    <a:pt x="108" y="4"/>
                  </a:cubicBezTo>
                  <a:cubicBezTo>
                    <a:pt x="101" y="1"/>
                    <a:pt x="95" y="0"/>
                    <a:pt x="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54"/>
            <p:cNvSpPr/>
            <p:nvPr/>
          </p:nvSpPr>
          <p:spPr>
            <a:xfrm>
              <a:off x="3364013" y="660634"/>
              <a:ext cx="309820" cy="184490"/>
            </a:xfrm>
            <a:custGeom>
              <a:avLst/>
              <a:gdLst/>
              <a:ahLst/>
              <a:cxnLst/>
              <a:rect l="l" t="t" r="r" b="b"/>
              <a:pathLst>
                <a:path w="2121" h="1263" extrusionOk="0">
                  <a:moveTo>
                    <a:pt x="2025" y="1"/>
                  </a:moveTo>
                  <a:cubicBezTo>
                    <a:pt x="1191" y="167"/>
                    <a:pt x="667" y="382"/>
                    <a:pt x="36" y="1132"/>
                  </a:cubicBezTo>
                  <a:cubicBezTo>
                    <a:pt x="1" y="1168"/>
                    <a:pt x="13" y="1215"/>
                    <a:pt x="36" y="1239"/>
                  </a:cubicBezTo>
                  <a:cubicBezTo>
                    <a:pt x="60" y="1251"/>
                    <a:pt x="72" y="1263"/>
                    <a:pt x="84" y="1263"/>
                  </a:cubicBezTo>
                  <a:cubicBezTo>
                    <a:pt x="108" y="1263"/>
                    <a:pt x="132" y="1251"/>
                    <a:pt x="144" y="1227"/>
                  </a:cubicBezTo>
                  <a:cubicBezTo>
                    <a:pt x="763" y="513"/>
                    <a:pt x="1239" y="322"/>
                    <a:pt x="2061" y="155"/>
                  </a:cubicBezTo>
                  <a:cubicBezTo>
                    <a:pt x="2096" y="144"/>
                    <a:pt x="2120" y="96"/>
                    <a:pt x="2120" y="60"/>
                  </a:cubicBezTo>
                  <a:cubicBezTo>
                    <a:pt x="2108" y="25"/>
                    <a:pt x="2072" y="1"/>
                    <a:pt x="20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54"/>
            <p:cNvSpPr/>
            <p:nvPr/>
          </p:nvSpPr>
          <p:spPr>
            <a:xfrm>
              <a:off x="3471815" y="1174956"/>
              <a:ext cx="247155" cy="418059"/>
            </a:xfrm>
            <a:custGeom>
              <a:avLst/>
              <a:gdLst/>
              <a:ahLst/>
              <a:cxnLst/>
              <a:rect l="l" t="t" r="r" b="b"/>
              <a:pathLst>
                <a:path w="1692" h="2862" extrusionOk="0">
                  <a:moveTo>
                    <a:pt x="1299" y="1"/>
                  </a:moveTo>
                  <a:cubicBezTo>
                    <a:pt x="1291" y="1"/>
                    <a:pt x="1283" y="2"/>
                    <a:pt x="1275" y="4"/>
                  </a:cubicBezTo>
                  <a:cubicBezTo>
                    <a:pt x="1239" y="28"/>
                    <a:pt x="1227" y="63"/>
                    <a:pt x="1239" y="99"/>
                  </a:cubicBezTo>
                  <a:cubicBezTo>
                    <a:pt x="1501" y="742"/>
                    <a:pt x="1549" y="1290"/>
                    <a:pt x="1346" y="1718"/>
                  </a:cubicBezTo>
                  <a:cubicBezTo>
                    <a:pt x="1156" y="2147"/>
                    <a:pt x="727" y="2492"/>
                    <a:pt x="60" y="2719"/>
                  </a:cubicBezTo>
                  <a:cubicBezTo>
                    <a:pt x="25" y="2730"/>
                    <a:pt x="1" y="2778"/>
                    <a:pt x="13" y="2814"/>
                  </a:cubicBezTo>
                  <a:cubicBezTo>
                    <a:pt x="25" y="2850"/>
                    <a:pt x="60" y="2861"/>
                    <a:pt x="84" y="2861"/>
                  </a:cubicBezTo>
                  <a:lnTo>
                    <a:pt x="108" y="2861"/>
                  </a:lnTo>
                  <a:cubicBezTo>
                    <a:pt x="811" y="2611"/>
                    <a:pt x="1275" y="2254"/>
                    <a:pt x="1489" y="1778"/>
                  </a:cubicBezTo>
                  <a:cubicBezTo>
                    <a:pt x="1692" y="1314"/>
                    <a:pt x="1656" y="730"/>
                    <a:pt x="1370" y="52"/>
                  </a:cubicBezTo>
                  <a:cubicBezTo>
                    <a:pt x="1360" y="22"/>
                    <a:pt x="1334" y="1"/>
                    <a:pt x="12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54"/>
            <p:cNvSpPr/>
            <p:nvPr/>
          </p:nvSpPr>
          <p:spPr>
            <a:xfrm>
              <a:off x="2289205" y="652016"/>
              <a:ext cx="438510" cy="547918"/>
            </a:xfrm>
            <a:custGeom>
              <a:avLst/>
              <a:gdLst/>
              <a:ahLst/>
              <a:cxnLst/>
              <a:rect l="l" t="t" r="r" b="b"/>
              <a:pathLst>
                <a:path w="3002" h="3751" extrusionOk="0">
                  <a:moveTo>
                    <a:pt x="2918" y="0"/>
                  </a:moveTo>
                  <a:cubicBezTo>
                    <a:pt x="2049" y="48"/>
                    <a:pt x="1215" y="512"/>
                    <a:pt x="691" y="1215"/>
                  </a:cubicBezTo>
                  <a:cubicBezTo>
                    <a:pt x="179" y="1929"/>
                    <a:pt x="1" y="2858"/>
                    <a:pt x="215" y="3703"/>
                  </a:cubicBezTo>
                  <a:cubicBezTo>
                    <a:pt x="227" y="3727"/>
                    <a:pt x="263" y="3751"/>
                    <a:pt x="286" y="3751"/>
                  </a:cubicBezTo>
                  <a:lnTo>
                    <a:pt x="310" y="3751"/>
                  </a:lnTo>
                  <a:cubicBezTo>
                    <a:pt x="346" y="3739"/>
                    <a:pt x="370" y="3703"/>
                    <a:pt x="358" y="3667"/>
                  </a:cubicBezTo>
                  <a:cubicBezTo>
                    <a:pt x="155" y="2870"/>
                    <a:pt x="322" y="1989"/>
                    <a:pt x="810" y="1310"/>
                  </a:cubicBezTo>
                  <a:cubicBezTo>
                    <a:pt x="1310" y="631"/>
                    <a:pt x="2096" y="203"/>
                    <a:pt x="2930" y="155"/>
                  </a:cubicBezTo>
                  <a:cubicBezTo>
                    <a:pt x="2977" y="143"/>
                    <a:pt x="3001" y="107"/>
                    <a:pt x="3001" y="72"/>
                  </a:cubicBezTo>
                  <a:cubicBezTo>
                    <a:pt x="3001" y="24"/>
                    <a:pt x="2965" y="0"/>
                    <a:pt x="29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74" name="Google Shape;1774;p54"/>
          <p:cNvGrpSpPr/>
          <p:nvPr/>
        </p:nvGrpSpPr>
        <p:grpSpPr>
          <a:xfrm rot="-3380372">
            <a:off x="7714794" y="3690239"/>
            <a:ext cx="2435181" cy="1836685"/>
            <a:chOff x="1852738" y="206787"/>
            <a:chExt cx="2668014" cy="2012295"/>
          </a:xfrm>
        </p:grpSpPr>
        <p:sp>
          <p:nvSpPr>
            <p:cNvPr id="1775" name="Google Shape;1775;p54"/>
            <p:cNvSpPr/>
            <p:nvPr/>
          </p:nvSpPr>
          <p:spPr>
            <a:xfrm>
              <a:off x="1863109" y="218911"/>
              <a:ext cx="2657643" cy="1988923"/>
            </a:xfrm>
            <a:custGeom>
              <a:avLst/>
              <a:gdLst/>
              <a:ahLst/>
              <a:cxnLst/>
              <a:rect l="l" t="t" r="r" b="b"/>
              <a:pathLst>
                <a:path w="18194" h="13616" extrusionOk="0">
                  <a:moveTo>
                    <a:pt x="7859" y="1"/>
                  </a:moveTo>
                  <a:cubicBezTo>
                    <a:pt x="7037" y="1"/>
                    <a:pt x="6251" y="215"/>
                    <a:pt x="5573" y="584"/>
                  </a:cubicBezTo>
                  <a:cubicBezTo>
                    <a:pt x="5311" y="536"/>
                    <a:pt x="5037" y="524"/>
                    <a:pt x="4751" y="524"/>
                  </a:cubicBezTo>
                  <a:cubicBezTo>
                    <a:pt x="2132" y="524"/>
                    <a:pt x="1" y="2310"/>
                    <a:pt x="1" y="4525"/>
                  </a:cubicBezTo>
                  <a:cubicBezTo>
                    <a:pt x="1" y="5775"/>
                    <a:pt x="679" y="6882"/>
                    <a:pt x="1751" y="7621"/>
                  </a:cubicBezTo>
                  <a:cubicBezTo>
                    <a:pt x="1239" y="10121"/>
                    <a:pt x="3037" y="12693"/>
                    <a:pt x="5859" y="13419"/>
                  </a:cubicBezTo>
                  <a:cubicBezTo>
                    <a:pt x="6373" y="13552"/>
                    <a:pt x="6888" y="13616"/>
                    <a:pt x="7390" y="13616"/>
                  </a:cubicBezTo>
                  <a:cubicBezTo>
                    <a:pt x="8410" y="13616"/>
                    <a:pt x="9379" y="13354"/>
                    <a:pt x="10192" y="12883"/>
                  </a:cubicBezTo>
                  <a:cubicBezTo>
                    <a:pt x="10705" y="13113"/>
                    <a:pt x="11245" y="13235"/>
                    <a:pt x="11788" y="13235"/>
                  </a:cubicBezTo>
                  <a:cubicBezTo>
                    <a:pt x="12203" y="13235"/>
                    <a:pt x="12619" y="13164"/>
                    <a:pt x="13026" y="13014"/>
                  </a:cubicBezTo>
                  <a:cubicBezTo>
                    <a:pt x="14479" y="12478"/>
                    <a:pt x="15395" y="11073"/>
                    <a:pt x="15526" y="9454"/>
                  </a:cubicBezTo>
                  <a:cubicBezTo>
                    <a:pt x="16253" y="9454"/>
                    <a:pt x="16872" y="9228"/>
                    <a:pt x="17277" y="8740"/>
                  </a:cubicBezTo>
                  <a:cubicBezTo>
                    <a:pt x="18193" y="7621"/>
                    <a:pt x="17586" y="5596"/>
                    <a:pt x="15919" y="4215"/>
                  </a:cubicBezTo>
                  <a:cubicBezTo>
                    <a:pt x="14965" y="3435"/>
                    <a:pt x="13878" y="3028"/>
                    <a:pt x="12949" y="3028"/>
                  </a:cubicBezTo>
                  <a:cubicBezTo>
                    <a:pt x="12731" y="3028"/>
                    <a:pt x="12521" y="3051"/>
                    <a:pt x="12324" y="3096"/>
                  </a:cubicBezTo>
                  <a:cubicBezTo>
                    <a:pt x="11645" y="1286"/>
                    <a:pt x="9907" y="1"/>
                    <a:pt x="78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54"/>
            <p:cNvSpPr/>
            <p:nvPr/>
          </p:nvSpPr>
          <p:spPr>
            <a:xfrm>
              <a:off x="1852738" y="206787"/>
              <a:ext cx="2626237" cy="2012295"/>
            </a:xfrm>
            <a:custGeom>
              <a:avLst/>
              <a:gdLst/>
              <a:ahLst/>
              <a:cxnLst/>
              <a:rect l="l" t="t" r="r" b="b"/>
              <a:pathLst>
                <a:path w="17979" h="13776" extrusionOk="0">
                  <a:moveTo>
                    <a:pt x="7942" y="155"/>
                  </a:moveTo>
                  <a:cubicBezTo>
                    <a:pt x="9882" y="155"/>
                    <a:pt x="11645" y="1381"/>
                    <a:pt x="12323" y="3215"/>
                  </a:cubicBezTo>
                  <a:cubicBezTo>
                    <a:pt x="12335" y="3251"/>
                    <a:pt x="12371" y="3262"/>
                    <a:pt x="12407" y="3262"/>
                  </a:cubicBezTo>
                  <a:cubicBezTo>
                    <a:pt x="12607" y="3215"/>
                    <a:pt x="12818" y="3192"/>
                    <a:pt x="13036" y="3192"/>
                  </a:cubicBezTo>
                  <a:cubicBezTo>
                    <a:pt x="13971" y="3192"/>
                    <a:pt x="15035" y="3615"/>
                    <a:pt x="15943" y="4358"/>
                  </a:cubicBezTo>
                  <a:cubicBezTo>
                    <a:pt x="16740" y="5025"/>
                    <a:pt x="17324" y="5846"/>
                    <a:pt x="17574" y="6680"/>
                  </a:cubicBezTo>
                  <a:cubicBezTo>
                    <a:pt x="17824" y="7513"/>
                    <a:pt x="17729" y="8251"/>
                    <a:pt x="17300" y="8775"/>
                  </a:cubicBezTo>
                  <a:cubicBezTo>
                    <a:pt x="16931" y="9216"/>
                    <a:pt x="16336" y="9466"/>
                    <a:pt x="15633" y="9466"/>
                  </a:cubicBezTo>
                  <a:lnTo>
                    <a:pt x="15609" y="9466"/>
                  </a:lnTo>
                  <a:cubicBezTo>
                    <a:pt x="15574" y="9466"/>
                    <a:pt x="15538" y="9489"/>
                    <a:pt x="15538" y="9537"/>
                  </a:cubicBezTo>
                  <a:cubicBezTo>
                    <a:pt x="15383" y="11180"/>
                    <a:pt x="14442" y="12514"/>
                    <a:pt x="13073" y="13026"/>
                  </a:cubicBezTo>
                  <a:cubicBezTo>
                    <a:pt x="12680" y="13169"/>
                    <a:pt x="12265" y="13242"/>
                    <a:pt x="11845" y="13242"/>
                  </a:cubicBezTo>
                  <a:cubicBezTo>
                    <a:pt x="11326" y="13242"/>
                    <a:pt x="10800" y="13131"/>
                    <a:pt x="10299" y="12907"/>
                  </a:cubicBezTo>
                  <a:cubicBezTo>
                    <a:pt x="10287" y="12901"/>
                    <a:pt x="10275" y="12898"/>
                    <a:pt x="10263" y="12898"/>
                  </a:cubicBezTo>
                  <a:cubicBezTo>
                    <a:pt x="10251" y="12898"/>
                    <a:pt x="10240" y="12901"/>
                    <a:pt x="10228" y="12907"/>
                  </a:cubicBezTo>
                  <a:cubicBezTo>
                    <a:pt x="9408" y="13379"/>
                    <a:pt x="8448" y="13623"/>
                    <a:pt x="7464" y="13623"/>
                  </a:cubicBezTo>
                  <a:cubicBezTo>
                    <a:pt x="6961" y="13623"/>
                    <a:pt x="6452" y="13559"/>
                    <a:pt x="5953" y="13430"/>
                  </a:cubicBezTo>
                  <a:cubicBezTo>
                    <a:pt x="3167" y="12716"/>
                    <a:pt x="1393" y="10204"/>
                    <a:pt x="1893" y="7715"/>
                  </a:cubicBezTo>
                  <a:cubicBezTo>
                    <a:pt x="1893" y="7692"/>
                    <a:pt x="1881" y="7656"/>
                    <a:pt x="1858" y="7644"/>
                  </a:cubicBezTo>
                  <a:cubicBezTo>
                    <a:pt x="774" y="6894"/>
                    <a:pt x="143" y="5787"/>
                    <a:pt x="143" y="4608"/>
                  </a:cubicBezTo>
                  <a:cubicBezTo>
                    <a:pt x="143" y="2441"/>
                    <a:pt x="2250" y="679"/>
                    <a:pt x="4822" y="679"/>
                  </a:cubicBezTo>
                  <a:cubicBezTo>
                    <a:pt x="5096" y="679"/>
                    <a:pt x="5370" y="703"/>
                    <a:pt x="5644" y="738"/>
                  </a:cubicBezTo>
                  <a:cubicBezTo>
                    <a:pt x="5656" y="738"/>
                    <a:pt x="5679" y="738"/>
                    <a:pt x="5691" y="726"/>
                  </a:cubicBezTo>
                  <a:cubicBezTo>
                    <a:pt x="6370" y="357"/>
                    <a:pt x="7156" y="155"/>
                    <a:pt x="7942" y="155"/>
                  </a:cubicBezTo>
                  <a:close/>
                  <a:moveTo>
                    <a:pt x="7930" y="0"/>
                  </a:moveTo>
                  <a:cubicBezTo>
                    <a:pt x="7132" y="0"/>
                    <a:pt x="6334" y="203"/>
                    <a:pt x="5632" y="584"/>
                  </a:cubicBezTo>
                  <a:cubicBezTo>
                    <a:pt x="5358" y="548"/>
                    <a:pt x="5084" y="536"/>
                    <a:pt x="4822" y="536"/>
                  </a:cubicBezTo>
                  <a:cubicBezTo>
                    <a:pt x="2167" y="536"/>
                    <a:pt x="0" y="2358"/>
                    <a:pt x="0" y="4608"/>
                  </a:cubicBezTo>
                  <a:cubicBezTo>
                    <a:pt x="0" y="5822"/>
                    <a:pt x="631" y="6953"/>
                    <a:pt x="1739" y="7739"/>
                  </a:cubicBezTo>
                  <a:cubicBezTo>
                    <a:pt x="1250" y="10287"/>
                    <a:pt x="3072" y="12835"/>
                    <a:pt x="5906" y="13573"/>
                  </a:cubicBezTo>
                  <a:cubicBezTo>
                    <a:pt x="6418" y="13704"/>
                    <a:pt x="6942" y="13776"/>
                    <a:pt x="7465" y="13776"/>
                  </a:cubicBezTo>
                  <a:cubicBezTo>
                    <a:pt x="8454" y="13776"/>
                    <a:pt x="9430" y="13526"/>
                    <a:pt x="10263" y="13049"/>
                  </a:cubicBezTo>
                  <a:cubicBezTo>
                    <a:pt x="10787" y="13275"/>
                    <a:pt x="11332" y="13389"/>
                    <a:pt x="11869" y="13389"/>
                  </a:cubicBezTo>
                  <a:cubicBezTo>
                    <a:pt x="12297" y="13389"/>
                    <a:pt x="12719" y="13316"/>
                    <a:pt x="13121" y="13168"/>
                  </a:cubicBezTo>
                  <a:cubicBezTo>
                    <a:pt x="14526" y="12645"/>
                    <a:pt x="15502" y="11287"/>
                    <a:pt x="15669" y="9609"/>
                  </a:cubicBezTo>
                  <a:cubicBezTo>
                    <a:pt x="16407" y="9597"/>
                    <a:pt x="17026" y="9335"/>
                    <a:pt x="17407" y="8870"/>
                  </a:cubicBezTo>
                  <a:cubicBezTo>
                    <a:pt x="17871" y="8311"/>
                    <a:pt x="17979" y="7513"/>
                    <a:pt x="17717" y="6644"/>
                  </a:cubicBezTo>
                  <a:cubicBezTo>
                    <a:pt x="17455" y="5775"/>
                    <a:pt x="16848" y="4917"/>
                    <a:pt x="16038" y="4251"/>
                  </a:cubicBezTo>
                  <a:cubicBezTo>
                    <a:pt x="15089" y="3470"/>
                    <a:pt x="13984" y="3042"/>
                    <a:pt x="13016" y="3042"/>
                  </a:cubicBezTo>
                  <a:cubicBezTo>
                    <a:pt x="12818" y="3042"/>
                    <a:pt x="12626" y="3059"/>
                    <a:pt x="12442" y="3096"/>
                  </a:cubicBezTo>
                  <a:cubicBezTo>
                    <a:pt x="11728" y="1250"/>
                    <a:pt x="9918" y="0"/>
                    <a:pt x="79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54"/>
            <p:cNvSpPr/>
            <p:nvPr/>
          </p:nvSpPr>
          <p:spPr>
            <a:xfrm>
              <a:off x="3252705" y="1222283"/>
              <a:ext cx="320191" cy="890750"/>
            </a:xfrm>
            <a:custGeom>
              <a:avLst/>
              <a:gdLst/>
              <a:ahLst/>
              <a:cxnLst/>
              <a:rect l="l" t="t" r="r" b="b"/>
              <a:pathLst>
                <a:path w="2192" h="6098" extrusionOk="0">
                  <a:moveTo>
                    <a:pt x="91" y="1"/>
                  </a:moveTo>
                  <a:cubicBezTo>
                    <a:pt x="65" y="1"/>
                    <a:pt x="40" y="14"/>
                    <a:pt x="25" y="37"/>
                  </a:cubicBezTo>
                  <a:cubicBezTo>
                    <a:pt x="1" y="61"/>
                    <a:pt x="1" y="109"/>
                    <a:pt x="36" y="132"/>
                  </a:cubicBezTo>
                  <a:cubicBezTo>
                    <a:pt x="1822" y="1478"/>
                    <a:pt x="2013" y="3442"/>
                    <a:pt x="608" y="5978"/>
                  </a:cubicBezTo>
                  <a:cubicBezTo>
                    <a:pt x="596" y="6014"/>
                    <a:pt x="608" y="6062"/>
                    <a:pt x="644" y="6086"/>
                  </a:cubicBezTo>
                  <a:cubicBezTo>
                    <a:pt x="656" y="6086"/>
                    <a:pt x="667" y="6097"/>
                    <a:pt x="679" y="6097"/>
                  </a:cubicBezTo>
                  <a:cubicBezTo>
                    <a:pt x="703" y="6097"/>
                    <a:pt x="727" y="6074"/>
                    <a:pt x="739" y="6050"/>
                  </a:cubicBezTo>
                  <a:cubicBezTo>
                    <a:pt x="2191" y="3442"/>
                    <a:pt x="1977" y="1406"/>
                    <a:pt x="132" y="13"/>
                  </a:cubicBezTo>
                  <a:cubicBezTo>
                    <a:pt x="119" y="5"/>
                    <a:pt x="105" y="1"/>
                    <a:pt x="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54"/>
            <p:cNvSpPr/>
            <p:nvPr/>
          </p:nvSpPr>
          <p:spPr>
            <a:xfrm>
              <a:off x="2664906" y="293262"/>
              <a:ext cx="434858" cy="551862"/>
            </a:xfrm>
            <a:custGeom>
              <a:avLst/>
              <a:gdLst/>
              <a:ahLst/>
              <a:cxnLst/>
              <a:rect l="l" t="t" r="r" b="b"/>
              <a:pathLst>
                <a:path w="2977" h="3778" extrusionOk="0">
                  <a:moveTo>
                    <a:pt x="89" y="0"/>
                  </a:moveTo>
                  <a:cubicBezTo>
                    <a:pt x="60" y="0"/>
                    <a:pt x="34" y="22"/>
                    <a:pt x="24" y="51"/>
                  </a:cubicBezTo>
                  <a:cubicBezTo>
                    <a:pt x="0" y="87"/>
                    <a:pt x="24" y="134"/>
                    <a:pt x="60" y="146"/>
                  </a:cubicBezTo>
                  <a:cubicBezTo>
                    <a:pt x="1917" y="765"/>
                    <a:pt x="2822" y="1932"/>
                    <a:pt x="2834" y="3694"/>
                  </a:cubicBezTo>
                  <a:cubicBezTo>
                    <a:pt x="2834" y="3742"/>
                    <a:pt x="2858" y="3778"/>
                    <a:pt x="2906" y="3778"/>
                  </a:cubicBezTo>
                  <a:cubicBezTo>
                    <a:pt x="2941" y="3778"/>
                    <a:pt x="2977" y="3742"/>
                    <a:pt x="2977" y="3694"/>
                  </a:cubicBezTo>
                  <a:cubicBezTo>
                    <a:pt x="2965" y="1861"/>
                    <a:pt x="2036" y="646"/>
                    <a:pt x="108" y="4"/>
                  </a:cubicBezTo>
                  <a:cubicBezTo>
                    <a:pt x="101" y="1"/>
                    <a:pt x="95" y="0"/>
                    <a:pt x="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54"/>
            <p:cNvSpPr/>
            <p:nvPr/>
          </p:nvSpPr>
          <p:spPr>
            <a:xfrm>
              <a:off x="3364013" y="660634"/>
              <a:ext cx="309820" cy="184490"/>
            </a:xfrm>
            <a:custGeom>
              <a:avLst/>
              <a:gdLst/>
              <a:ahLst/>
              <a:cxnLst/>
              <a:rect l="l" t="t" r="r" b="b"/>
              <a:pathLst>
                <a:path w="2121" h="1263" extrusionOk="0">
                  <a:moveTo>
                    <a:pt x="2025" y="1"/>
                  </a:moveTo>
                  <a:cubicBezTo>
                    <a:pt x="1191" y="167"/>
                    <a:pt x="667" y="382"/>
                    <a:pt x="36" y="1132"/>
                  </a:cubicBezTo>
                  <a:cubicBezTo>
                    <a:pt x="1" y="1168"/>
                    <a:pt x="13" y="1215"/>
                    <a:pt x="36" y="1239"/>
                  </a:cubicBezTo>
                  <a:cubicBezTo>
                    <a:pt x="60" y="1251"/>
                    <a:pt x="72" y="1263"/>
                    <a:pt x="84" y="1263"/>
                  </a:cubicBezTo>
                  <a:cubicBezTo>
                    <a:pt x="108" y="1263"/>
                    <a:pt x="132" y="1251"/>
                    <a:pt x="144" y="1227"/>
                  </a:cubicBezTo>
                  <a:cubicBezTo>
                    <a:pt x="763" y="513"/>
                    <a:pt x="1239" y="322"/>
                    <a:pt x="2061" y="155"/>
                  </a:cubicBezTo>
                  <a:cubicBezTo>
                    <a:pt x="2096" y="144"/>
                    <a:pt x="2120" y="96"/>
                    <a:pt x="2120" y="60"/>
                  </a:cubicBezTo>
                  <a:cubicBezTo>
                    <a:pt x="2108" y="25"/>
                    <a:pt x="2072" y="1"/>
                    <a:pt x="20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54"/>
            <p:cNvSpPr/>
            <p:nvPr/>
          </p:nvSpPr>
          <p:spPr>
            <a:xfrm>
              <a:off x="3471815" y="1174956"/>
              <a:ext cx="247155" cy="418059"/>
            </a:xfrm>
            <a:custGeom>
              <a:avLst/>
              <a:gdLst/>
              <a:ahLst/>
              <a:cxnLst/>
              <a:rect l="l" t="t" r="r" b="b"/>
              <a:pathLst>
                <a:path w="1692" h="2862" extrusionOk="0">
                  <a:moveTo>
                    <a:pt x="1299" y="1"/>
                  </a:moveTo>
                  <a:cubicBezTo>
                    <a:pt x="1291" y="1"/>
                    <a:pt x="1283" y="2"/>
                    <a:pt x="1275" y="4"/>
                  </a:cubicBezTo>
                  <a:cubicBezTo>
                    <a:pt x="1239" y="28"/>
                    <a:pt x="1227" y="63"/>
                    <a:pt x="1239" y="99"/>
                  </a:cubicBezTo>
                  <a:cubicBezTo>
                    <a:pt x="1501" y="742"/>
                    <a:pt x="1549" y="1290"/>
                    <a:pt x="1346" y="1718"/>
                  </a:cubicBezTo>
                  <a:cubicBezTo>
                    <a:pt x="1156" y="2147"/>
                    <a:pt x="727" y="2492"/>
                    <a:pt x="60" y="2719"/>
                  </a:cubicBezTo>
                  <a:cubicBezTo>
                    <a:pt x="25" y="2730"/>
                    <a:pt x="1" y="2778"/>
                    <a:pt x="13" y="2814"/>
                  </a:cubicBezTo>
                  <a:cubicBezTo>
                    <a:pt x="25" y="2850"/>
                    <a:pt x="60" y="2861"/>
                    <a:pt x="84" y="2861"/>
                  </a:cubicBezTo>
                  <a:lnTo>
                    <a:pt x="108" y="2861"/>
                  </a:lnTo>
                  <a:cubicBezTo>
                    <a:pt x="811" y="2611"/>
                    <a:pt x="1275" y="2254"/>
                    <a:pt x="1489" y="1778"/>
                  </a:cubicBezTo>
                  <a:cubicBezTo>
                    <a:pt x="1692" y="1314"/>
                    <a:pt x="1656" y="730"/>
                    <a:pt x="1370" y="52"/>
                  </a:cubicBezTo>
                  <a:cubicBezTo>
                    <a:pt x="1360" y="22"/>
                    <a:pt x="1334" y="1"/>
                    <a:pt x="12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54"/>
            <p:cNvSpPr/>
            <p:nvPr/>
          </p:nvSpPr>
          <p:spPr>
            <a:xfrm>
              <a:off x="2289205" y="652016"/>
              <a:ext cx="438510" cy="547918"/>
            </a:xfrm>
            <a:custGeom>
              <a:avLst/>
              <a:gdLst/>
              <a:ahLst/>
              <a:cxnLst/>
              <a:rect l="l" t="t" r="r" b="b"/>
              <a:pathLst>
                <a:path w="3002" h="3751" extrusionOk="0">
                  <a:moveTo>
                    <a:pt x="2918" y="0"/>
                  </a:moveTo>
                  <a:cubicBezTo>
                    <a:pt x="2049" y="48"/>
                    <a:pt x="1215" y="512"/>
                    <a:pt x="691" y="1215"/>
                  </a:cubicBezTo>
                  <a:cubicBezTo>
                    <a:pt x="179" y="1929"/>
                    <a:pt x="1" y="2858"/>
                    <a:pt x="215" y="3703"/>
                  </a:cubicBezTo>
                  <a:cubicBezTo>
                    <a:pt x="227" y="3727"/>
                    <a:pt x="263" y="3751"/>
                    <a:pt x="286" y="3751"/>
                  </a:cubicBezTo>
                  <a:lnTo>
                    <a:pt x="310" y="3751"/>
                  </a:lnTo>
                  <a:cubicBezTo>
                    <a:pt x="346" y="3739"/>
                    <a:pt x="370" y="3703"/>
                    <a:pt x="358" y="3667"/>
                  </a:cubicBezTo>
                  <a:cubicBezTo>
                    <a:pt x="155" y="2870"/>
                    <a:pt x="322" y="1989"/>
                    <a:pt x="810" y="1310"/>
                  </a:cubicBezTo>
                  <a:cubicBezTo>
                    <a:pt x="1310" y="631"/>
                    <a:pt x="2096" y="203"/>
                    <a:pt x="2930" y="155"/>
                  </a:cubicBezTo>
                  <a:cubicBezTo>
                    <a:pt x="2977" y="143"/>
                    <a:pt x="3001" y="107"/>
                    <a:pt x="3001" y="72"/>
                  </a:cubicBezTo>
                  <a:cubicBezTo>
                    <a:pt x="3001" y="24"/>
                    <a:pt x="2965" y="0"/>
                    <a:pt x="29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" name="Google Shape;743;p29">
            <a:extLst>
              <a:ext uri="{FF2B5EF4-FFF2-40B4-BE49-F238E27FC236}">
                <a16:creationId xmlns:a16="http://schemas.microsoft.com/office/drawing/2014/main" id="{F6371D91-0DD9-5D42-9D6C-DE987020A68B}"/>
              </a:ext>
            </a:extLst>
          </p:cNvPr>
          <p:cNvSpPr txBox="1">
            <a:spLocks/>
          </p:cNvSpPr>
          <p:nvPr/>
        </p:nvSpPr>
        <p:spPr>
          <a:xfrm>
            <a:off x="418037" y="975337"/>
            <a:ext cx="8308554" cy="32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loo 2"/>
              <a:buNone/>
              <a:defRPr sz="16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algn="l">
              <a:lnSpc>
                <a:spcPct val="150000"/>
              </a:lnSpc>
            </a:pPr>
            <a:endParaRPr lang="en-US" sz="2000" dirty="0">
              <a:solidFill>
                <a:schemeClr val="accent3"/>
              </a:solidFill>
            </a:endParaRPr>
          </a:p>
        </p:txBody>
      </p:sp>
      <p:pic>
        <p:nvPicPr>
          <p:cNvPr id="3" name="Picture 2" descr="A group of people sitting at a table&#10;&#10;Description automatically generated with medium confidence">
            <a:extLst>
              <a:ext uri="{FF2B5EF4-FFF2-40B4-BE49-F238E27FC236}">
                <a16:creationId xmlns:a16="http://schemas.microsoft.com/office/drawing/2014/main" id="{37D51064-7EBD-1643-AB92-5D70491CF8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2180" y="1240741"/>
            <a:ext cx="5979640" cy="3363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08639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8" name="Google Shape;1538;p48"/>
          <p:cNvGrpSpPr/>
          <p:nvPr/>
        </p:nvGrpSpPr>
        <p:grpSpPr>
          <a:xfrm>
            <a:off x="353167" y="163319"/>
            <a:ext cx="8452698" cy="351722"/>
            <a:chOff x="345767" y="155918"/>
            <a:chExt cx="8452698" cy="351722"/>
          </a:xfrm>
        </p:grpSpPr>
        <p:grpSp>
          <p:nvGrpSpPr>
            <p:cNvPr id="1539" name="Google Shape;1539;p48"/>
            <p:cNvGrpSpPr/>
            <p:nvPr/>
          </p:nvGrpSpPr>
          <p:grpSpPr>
            <a:xfrm>
              <a:off x="345767" y="155918"/>
              <a:ext cx="8452698" cy="351722"/>
              <a:chOff x="271175" y="79723"/>
              <a:chExt cx="8452698" cy="351722"/>
            </a:xfrm>
          </p:grpSpPr>
          <p:sp>
            <p:nvSpPr>
              <p:cNvPr id="1540" name="Google Shape;1540;p48"/>
              <p:cNvSpPr/>
              <p:nvPr/>
            </p:nvSpPr>
            <p:spPr>
              <a:xfrm>
                <a:off x="271175" y="79723"/>
                <a:ext cx="8452698" cy="351722"/>
              </a:xfrm>
              <a:custGeom>
                <a:avLst/>
                <a:gdLst/>
                <a:ahLst/>
                <a:cxnLst/>
                <a:rect l="l" t="t" r="r" b="b"/>
                <a:pathLst>
                  <a:path w="36553" h="2620" extrusionOk="0">
                    <a:moveTo>
                      <a:pt x="0" y="0"/>
                    </a:moveTo>
                    <a:lnTo>
                      <a:pt x="0" y="2619"/>
                    </a:lnTo>
                    <a:lnTo>
                      <a:pt x="36553" y="2619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48"/>
              <p:cNvSpPr/>
              <p:nvPr/>
            </p:nvSpPr>
            <p:spPr>
              <a:xfrm>
                <a:off x="8224103" y="122754"/>
                <a:ext cx="364977" cy="269502"/>
              </a:xfrm>
              <a:custGeom>
                <a:avLst/>
                <a:gdLst/>
                <a:ahLst/>
                <a:cxnLst/>
                <a:rect l="l" t="t" r="r" b="b"/>
                <a:pathLst>
                  <a:path w="2454" h="1560" extrusionOk="0">
                    <a:moveTo>
                      <a:pt x="72" y="0"/>
                    </a:moveTo>
                    <a:cubicBezTo>
                      <a:pt x="24" y="0"/>
                      <a:pt x="0" y="36"/>
                      <a:pt x="0" y="72"/>
                    </a:cubicBezTo>
                    <a:cubicBezTo>
                      <a:pt x="0" y="119"/>
                      <a:pt x="24" y="143"/>
                      <a:pt x="72" y="143"/>
                    </a:cubicBezTo>
                    <a:lnTo>
                      <a:pt x="2310" y="143"/>
                    </a:lnTo>
                    <a:lnTo>
                      <a:pt x="2310" y="1477"/>
                    </a:lnTo>
                    <a:cubicBezTo>
                      <a:pt x="2310" y="1524"/>
                      <a:pt x="2334" y="1560"/>
                      <a:pt x="2382" y="1560"/>
                    </a:cubicBezTo>
                    <a:cubicBezTo>
                      <a:pt x="2417" y="1560"/>
                      <a:pt x="2453" y="1524"/>
                      <a:pt x="2453" y="1477"/>
                    </a:cubicBezTo>
                    <a:lnTo>
                      <a:pt x="2453" y="72"/>
                    </a:lnTo>
                    <a:cubicBezTo>
                      <a:pt x="2453" y="36"/>
                      <a:pt x="2417" y="0"/>
                      <a:pt x="23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2" name="Google Shape;1542;p48"/>
              <p:cNvSpPr/>
              <p:nvPr/>
            </p:nvSpPr>
            <p:spPr>
              <a:xfrm>
                <a:off x="4845567" y="161946"/>
                <a:ext cx="1036891" cy="26950"/>
              </a:xfrm>
              <a:custGeom>
                <a:avLst/>
                <a:gdLst/>
                <a:ahLst/>
                <a:cxnLst/>
                <a:rect l="l" t="t" r="r" b="b"/>
                <a:pathLst>
                  <a:path w="6002" h="156" extrusionOk="0">
                    <a:moveTo>
                      <a:pt x="72" y="0"/>
                    </a:moveTo>
                    <a:cubicBezTo>
                      <a:pt x="36" y="0"/>
                      <a:pt x="1" y="36"/>
                      <a:pt x="1" y="72"/>
                    </a:cubicBezTo>
                    <a:cubicBezTo>
                      <a:pt x="1" y="119"/>
                      <a:pt x="36" y="155"/>
                      <a:pt x="72" y="155"/>
                    </a:cubicBezTo>
                    <a:lnTo>
                      <a:pt x="5930" y="155"/>
                    </a:lnTo>
                    <a:cubicBezTo>
                      <a:pt x="5978" y="155"/>
                      <a:pt x="6001" y="119"/>
                      <a:pt x="6001" y="72"/>
                    </a:cubicBezTo>
                    <a:cubicBezTo>
                      <a:pt x="6001" y="36"/>
                      <a:pt x="5978" y="0"/>
                      <a:pt x="5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43" name="Google Shape;1543;p48"/>
            <p:cNvSpPr/>
            <p:nvPr/>
          </p:nvSpPr>
          <p:spPr>
            <a:xfrm>
              <a:off x="697224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48"/>
            <p:cNvSpPr/>
            <p:nvPr/>
          </p:nvSpPr>
          <p:spPr>
            <a:xfrm>
              <a:off x="94884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48"/>
            <p:cNvSpPr/>
            <p:nvPr/>
          </p:nvSpPr>
          <p:spPr>
            <a:xfrm>
              <a:off x="44559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46" name="Google Shape;1546;p48"/>
          <p:cNvSpPr txBox="1">
            <a:spLocks noGrp="1"/>
          </p:cNvSpPr>
          <p:nvPr>
            <p:ph type="title"/>
          </p:nvPr>
        </p:nvSpPr>
        <p:spPr>
          <a:xfrm>
            <a:off x="-2400324" y="629669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K-means</a:t>
            </a:r>
            <a:endParaRPr dirty="0"/>
          </a:p>
        </p:txBody>
      </p:sp>
      <p:sp>
        <p:nvSpPr>
          <p:cNvPr id="1563" name="Google Shape;1563;p48"/>
          <p:cNvSpPr/>
          <p:nvPr/>
        </p:nvSpPr>
        <p:spPr>
          <a:xfrm rot="10800000">
            <a:off x="748295" y="3649273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4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4" name="Google Shape;1564;p48"/>
          <p:cNvSpPr/>
          <p:nvPr/>
        </p:nvSpPr>
        <p:spPr>
          <a:xfrm rot="10800000">
            <a:off x="42344" y="2999877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5" name="Google Shape;1565;p48"/>
          <p:cNvSpPr/>
          <p:nvPr/>
        </p:nvSpPr>
        <p:spPr>
          <a:xfrm rot="10800000">
            <a:off x="802659" y="4632949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6" name="Google Shape;1566;p48"/>
          <p:cNvSpPr/>
          <p:nvPr/>
        </p:nvSpPr>
        <p:spPr>
          <a:xfrm rot="10800000">
            <a:off x="-203474" y="3822962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7" name="Google Shape;1567;p48"/>
          <p:cNvSpPr/>
          <p:nvPr/>
        </p:nvSpPr>
        <p:spPr>
          <a:xfrm>
            <a:off x="8295307" y="1049216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8" name="Google Shape;1568;p48"/>
          <p:cNvSpPr/>
          <p:nvPr/>
        </p:nvSpPr>
        <p:spPr>
          <a:xfrm>
            <a:off x="8901404" y="1700645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9" name="Google Shape;1569;p48"/>
          <p:cNvSpPr/>
          <p:nvPr/>
        </p:nvSpPr>
        <p:spPr>
          <a:xfrm>
            <a:off x="8031876" y="-64223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0" name="Google Shape;1570;p48"/>
          <p:cNvSpPr/>
          <p:nvPr/>
        </p:nvSpPr>
        <p:spPr>
          <a:xfrm>
            <a:off x="8901397" y="598636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743;p29">
            <a:extLst>
              <a:ext uri="{FF2B5EF4-FFF2-40B4-BE49-F238E27FC236}">
                <a16:creationId xmlns:a16="http://schemas.microsoft.com/office/drawing/2014/main" id="{C1B36784-9DF7-524E-B4F7-7930B8ABCFDF}"/>
              </a:ext>
            </a:extLst>
          </p:cNvPr>
          <p:cNvSpPr txBox="1">
            <a:spLocks/>
          </p:cNvSpPr>
          <p:nvPr/>
        </p:nvSpPr>
        <p:spPr>
          <a:xfrm>
            <a:off x="889207" y="1267662"/>
            <a:ext cx="3614193" cy="32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loo 2"/>
              <a:buNone/>
              <a:defRPr sz="16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algn="l"/>
            <a:r>
              <a:rPr lang="en-US" sz="2000" dirty="0"/>
              <a:t>An algorithmic way to determine which cluster a given observation belongs to</a:t>
            </a:r>
          </a:p>
          <a:p>
            <a:pPr algn="l"/>
            <a:endParaRPr lang="en-US" sz="2000" dirty="0"/>
          </a:p>
          <a:p>
            <a:pPr algn="l"/>
            <a:r>
              <a:rPr lang="en-US" sz="2000" dirty="0"/>
              <a:t>Based on a simple strategy where you move k clusters around a feature space F trying to reduce the distance between your data and the cluster k 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2793556-229F-574D-99F3-1B3BA420F8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0601" y="742583"/>
            <a:ext cx="3937746" cy="3937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76804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C6C15-C416-014D-9F7E-AF0CD830B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" y="17145"/>
            <a:ext cx="8229600" cy="742950"/>
          </a:xfrm>
        </p:spPr>
        <p:txBody>
          <a:bodyPr/>
          <a:lstStyle/>
          <a:p>
            <a:endParaRPr lang="en-US" b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405E78F-82BD-5A45-B29F-4FD64DD23E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" y="22861"/>
            <a:ext cx="9144000" cy="5120639"/>
          </a:xfrm>
        </p:spPr>
      </p:pic>
    </p:spTree>
    <p:extLst>
      <p:ext uri="{BB962C8B-B14F-4D97-AF65-F5344CB8AC3E}">
        <p14:creationId xmlns:p14="http://schemas.microsoft.com/office/powerpoint/2010/main" val="301586115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8" name="Google Shape;1538;p48"/>
          <p:cNvGrpSpPr/>
          <p:nvPr/>
        </p:nvGrpSpPr>
        <p:grpSpPr>
          <a:xfrm>
            <a:off x="353167" y="163319"/>
            <a:ext cx="8452698" cy="351722"/>
            <a:chOff x="345767" y="155918"/>
            <a:chExt cx="8452698" cy="351722"/>
          </a:xfrm>
        </p:grpSpPr>
        <p:grpSp>
          <p:nvGrpSpPr>
            <p:cNvPr id="1539" name="Google Shape;1539;p48"/>
            <p:cNvGrpSpPr/>
            <p:nvPr/>
          </p:nvGrpSpPr>
          <p:grpSpPr>
            <a:xfrm>
              <a:off x="345767" y="155918"/>
              <a:ext cx="8452698" cy="351722"/>
              <a:chOff x="271175" y="79723"/>
              <a:chExt cx="8452698" cy="351722"/>
            </a:xfrm>
          </p:grpSpPr>
          <p:sp>
            <p:nvSpPr>
              <p:cNvPr id="1540" name="Google Shape;1540;p48"/>
              <p:cNvSpPr/>
              <p:nvPr/>
            </p:nvSpPr>
            <p:spPr>
              <a:xfrm>
                <a:off x="271175" y="79723"/>
                <a:ext cx="8452698" cy="351722"/>
              </a:xfrm>
              <a:custGeom>
                <a:avLst/>
                <a:gdLst/>
                <a:ahLst/>
                <a:cxnLst/>
                <a:rect l="l" t="t" r="r" b="b"/>
                <a:pathLst>
                  <a:path w="36553" h="2620" extrusionOk="0">
                    <a:moveTo>
                      <a:pt x="0" y="0"/>
                    </a:moveTo>
                    <a:lnTo>
                      <a:pt x="0" y="2619"/>
                    </a:lnTo>
                    <a:lnTo>
                      <a:pt x="36553" y="2619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48"/>
              <p:cNvSpPr/>
              <p:nvPr/>
            </p:nvSpPr>
            <p:spPr>
              <a:xfrm>
                <a:off x="8224103" y="122754"/>
                <a:ext cx="364977" cy="269502"/>
              </a:xfrm>
              <a:custGeom>
                <a:avLst/>
                <a:gdLst/>
                <a:ahLst/>
                <a:cxnLst/>
                <a:rect l="l" t="t" r="r" b="b"/>
                <a:pathLst>
                  <a:path w="2454" h="1560" extrusionOk="0">
                    <a:moveTo>
                      <a:pt x="72" y="0"/>
                    </a:moveTo>
                    <a:cubicBezTo>
                      <a:pt x="24" y="0"/>
                      <a:pt x="0" y="36"/>
                      <a:pt x="0" y="72"/>
                    </a:cubicBezTo>
                    <a:cubicBezTo>
                      <a:pt x="0" y="119"/>
                      <a:pt x="24" y="143"/>
                      <a:pt x="72" y="143"/>
                    </a:cubicBezTo>
                    <a:lnTo>
                      <a:pt x="2310" y="143"/>
                    </a:lnTo>
                    <a:lnTo>
                      <a:pt x="2310" y="1477"/>
                    </a:lnTo>
                    <a:cubicBezTo>
                      <a:pt x="2310" y="1524"/>
                      <a:pt x="2334" y="1560"/>
                      <a:pt x="2382" y="1560"/>
                    </a:cubicBezTo>
                    <a:cubicBezTo>
                      <a:pt x="2417" y="1560"/>
                      <a:pt x="2453" y="1524"/>
                      <a:pt x="2453" y="1477"/>
                    </a:cubicBezTo>
                    <a:lnTo>
                      <a:pt x="2453" y="72"/>
                    </a:lnTo>
                    <a:cubicBezTo>
                      <a:pt x="2453" y="36"/>
                      <a:pt x="2417" y="0"/>
                      <a:pt x="23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2" name="Google Shape;1542;p48"/>
              <p:cNvSpPr/>
              <p:nvPr/>
            </p:nvSpPr>
            <p:spPr>
              <a:xfrm>
                <a:off x="4845567" y="161946"/>
                <a:ext cx="1036891" cy="26950"/>
              </a:xfrm>
              <a:custGeom>
                <a:avLst/>
                <a:gdLst/>
                <a:ahLst/>
                <a:cxnLst/>
                <a:rect l="l" t="t" r="r" b="b"/>
                <a:pathLst>
                  <a:path w="6002" h="156" extrusionOk="0">
                    <a:moveTo>
                      <a:pt x="72" y="0"/>
                    </a:moveTo>
                    <a:cubicBezTo>
                      <a:pt x="36" y="0"/>
                      <a:pt x="1" y="36"/>
                      <a:pt x="1" y="72"/>
                    </a:cubicBezTo>
                    <a:cubicBezTo>
                      <a:pt x="1" y="119"/>
                      <a:pt x="36" y="155"/>
                      <a:pt x="72" y="155"/>
                    </a:cubicBezTo>
                    <a:lnTo>
                      <a:pt x="5930" y="155"/>
                    </a:lnTo>
                    <a:cubicBezTo>
                      <a:pt x="5978" y="155"/>
                      <a:pt x="6001" y="119"/>
                      <a:pt x="6001" y="72"/>
                    </a:cubicBezTo>
                    <a:cubicBezTo>
                      <a:pt x="6001" y="36"/>
                      <a:pt x="5978" y="0"/>
                      <a:pt x="5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43" name="Google Shape;1543;p48"/>
            <p:cNvSpPr/>
            <p:nvPr/>
          </p:nvSpPr>
          <p:spPr>
            <a:xfrm>
              <a:off x="697224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48"/>
            <p:cNvSpPr/>
            <p:nvPr/>
          </p:nvSpPr>
          <p:spPr>
            <a:xfrm>
              <a:off x="94884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48"/>
            <p:cNvSpPr/>
            <p:nvPr/>
          </p:nvSpPr>
          <p:spPr>
            <a:xfrm>
              <a:off x="44559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46" name="Google Shape;1546;p48"/>
          <p:cNvSpPr txBox="1">
            <a:spLocks noGrp="1"/>
          </p:cNvSpPr>
          <p:nvPr>
            <p:ph type="title"/>
          </p:nvPr>
        </p:nvSpPr>
        <p:spPr>
          <a:xfrm>
            <a:off x="-2400324" y="629669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K-means</a:t>
            </a:r>
            <a:endParaRPr dirty="0"/>
          </a:p>
        </p:txBody>
      </p:sp>
      <p:sp>
        <p:nvSpPr>
          <p:cNvPr id="1563" name="Google Shape;1563;p48"/>
          <p:cNvSpPr/>
          <p:nvPr/>
        </p:nvSpPr>
        <p:spPr>
          <a:xfrm rot="10800000">
            <a:off x="748295" y="3649273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4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4" name="Google Shape;1564;p48"/>
          <p:cNvSpPr/>
          <p:nvPr/>
        </p:nvSpPr>
        <p:spPr>
          <a:xfrm rot="10800000">
            <a:off x="42344" y="2999877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5" name="Google Shape;1565;p48"/>
          <p:cNvSpPr/>
          <p:nvPr/>
        </p:nvSpPr>
        <p:spPr>
          <a:xfrm rot="10800000">
            <a:off x="802659" y="4632949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6" name="Google Shape;1566;p48"/>
          <p:cNvSpPr/>
          <p:nvPr/>
        </p:nvSpPr>
        <p:spPr>
          <a:xfrm rot="10800000">
            <a:off x="-203474" y="3822962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7" name="Google Shape;1567;p48"/>
          <p:cNvSpPr/>
          <p:nvPr/>
        </p:nvSpPr>
        <p:spPr>
          <a:xfrm>
            <a:off x="8295307" y="1049216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8" name="Google Shape;1568;p48"/>
          <p:cNvSpPr/>
          <p:nvPr/>
        </p:nvSpPr>
        <p:spPr>
          <a:xfrm>
            <a:off x="8901404" y="1700645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9" name="Google Shape;1569;p48"/>
          <p:cNvSpPr/>
          <p:nvPr/>
        </p:nvSpPr>
        <p:spPr>
          <a:xfrm>
            <a:off x="8031876" y="-64223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0" name="Google Shape;1570;p48"/>
          <p:cNvSpPr/>
          <p:nvPr/>
        </p:nvSpPr>
        <p:spPr>
          <a:xfrm>
            <a:off x="8901397" y="598636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743;p29">
            <a:extLst>
              <a:ext uri="{FF2B5EF4-FFF2-40B4-BE49-F238E27FC236}">
                <a16:creationId xmlns:a16="http://schemas.microsoft.com/office/drawing/2014/main" id="{C1B36784-9DF7-524E-B4F7-7930B8ABCFDF}"/>
              </a:ext>
            </a:extLst>
          </p:cNvPr>
          <p:cNvSpPr txBox="1">
            <a:spLocks/>
          </p:cNvSpPr>
          <p:nvPr/>
        </p:nvSpPr>
        <p:spPr>
          <a:xfrm>
            <a:off x="889207" y="1267662"/>
            <a:ext cx="3428351" cy="32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loo 2"/>
              <a:buNone/>
              <a:defRPr sz="16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algn="l"/>
            <a:r>
              <a:rPr lang="en-US" sz="2000" dirty="0"/>
              <a:t>We randomly place two centroids k1 (red) and k2 (blue). </a:t>
            </a:r>
          </a:p>
          <a:p>
            <a:pPr algn="l"/>
            <a:r>
              <a:rPr lang="en-US" sz="2000" dirty="0"/>
              <a:t>We then compute the distance between each data point and both centroids. </a:t>
            </a:r>
          </a:p>
          <a:p>
            <a:pPr algn="l"/>
            <a:r>
              <a:rPr lang="en-US" sz="2000" dirty="0"/>
              <a:t>Classify each data point based on which centroid they are closest too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2793556-229F-574D-99F3-1B3BA420F8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0601" y="742583"/>
            <a:ext cx="3937746" cy="3937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17247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8" name="Google Shape;1538;p48"/>
          <p:cNvGrpSpPr/>
          <p:nvPr/>
        </p:nvGrpSpPr>
        <p:grpSpPr>
          <a:xfrm>
            <a:off x="353167" y="163319"/>
            <a:ext cx="8452698" cy="351722"/>
            <a:chOff x="345767" y="155918"/>
            <a:chExt cx="8452698" cy="351722"/>
          </a:xfrm>
        </p:grpSpPr>
        <p:grpSp>
          <p:nvGrpSpPr>
            <p:cNvPr id="1539" name="Google Shape;1539;p48"/>
            <p:cNvGrpSpPr/>
            <p:nvPr/>
          </p:nvGrpSpPr>
          <p:grpSpPr>
            <a:xfrm>
              <a:off x="345767" y="155918"/>
              <a:ext cx="8452698" cy="351722"/>
              <a:chOff x="271175" y="79723"/>
              <a:chExt cx="8452698" cy="351722"/>
            </a:xfrm>
          </p:grpSpPr>
          <p:sp>
            <p:nvSpPr>
              <p:cNvPr id="1540" name="Google Shape;1540;p48"/>
              <p:cNvSpPr/>
              <p:nvPr/>
            </p:nvSpPr>
            <p:spPr>
              <a:xfrm>
                <a:off x="271175" y="79723"/>
                <a:ext cx="8452698" cy="351722"/>
              </a:xfrm>
              <a:custGeom>
                <a:avLst/>
                <a:gdLst/>
                <a:ahLst/>
                <a:cxnLst/>
                <a:rect l="l" t="t" r="r" b="b"/>
                <a:pathLst>
                  <a:path w="36553" h="2620" extrusionOk="0">
                    <a:moveTo>
                      <a:pt x="0" y="0"/>
                    </a:moveTo>
                    <a:lnTo>
                      <a:pt x="0" y="2619"/>
                    </a:lnTo>
                    <a:lnTo>
                      <a:pt x="36553" y="2619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48"/>
              <p:cNvSpPr/>
              <p:nvPr/>
            </p:nvSpPr>
            <p:spPr>
              <a:xfrm>
                <a:off x="8224103" y="122754"/>
                <a:ext cx="364977" cy="269502"/>
              </a:xfrm>
              <a:custGeom>
                <a:avLst/>
                <a:gdLst/>
                <a:ahLst/>
                <a:cxnLst/>
                <a:rect l="l" t="t" r="r" b="b"/>
                <a:pathLst>
                  <a:path w="2454" h="1560" extrusionOk="0">
                    <a:moveTo>
                      <a:pt x="72" y="0"/>
                    </a:moveTo>
                    <a:cubicBezTo>
                      <a:pt x="24" y="0"/>
                      <a:pt x="0" y="36"/>
                      <a:pt x="0" y="72"/>
                    </a:cubicBezTo>
                    <a:cubicBezTo>
                      <a:pt x="0" y="119"/>
                      <a:pt x="24" y="143"/>
                      <a:pt x="72" y="143"/>
                    </a:cubicBezTo>
                    <a:lnTo>
                      <a:pt x="2310" y="143"/>
                    </a:lnTo>
                    <a:lnTo>
                      <a:pt x="2310" y="1477"/>
                    </a:lnTo>
                    <a:cubicBezTo>
                      <a:pt x="2310" y="1524"/>
                      <a:pt x="2334" y="1560"/>
                      <a:pt x="2382" y="1560"/>
                    </a:cubicBezTo>
                    <a:cubicBezTo>
                      <a:pt x="2417" y="1560"/>
                      <a:pt x="2453" y="1524"/>
                      <a:pt x="2453" y="1477"/>
                    </a:cubicBezTo>
                    <a:lnTo>
                      <a:pt x="2453" y="72"/>
                    </a:lnTo>
                    <a:cubicBezTo>
                      <a:pt x="2453" y="36"/>
                      <a:pt x="2417" y="0"/>
                      <a:pt x="23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2" name="Google Shape;1542;p48"/>
              <p:cNvSpPr/>
              <p:nvPr/>
            </p:nvSpPr>
            <p:spPr>
              <a:xfrm>
                <a:off x="4845567" y="161946"/>
                <a:ext cx="1036891" cy="26950"/>
              </a:xfrm>
              <a:custGeom>
                <a:avLst/>
                <a:gdLst/>
                <a:ahLst/>
                <a:cxnLst/>
                <a:rect l="l" t="t" r="r" b="b"/>
                <a:pathLst>
                  <a:path w="6002" h="156" extrusionOk="0">
                    <a:moveTo>
                      <a:pt x="72" y="0"/>
                    </a:moveTo>
                    <a:cubicBezTo>
                      <a:pt x="36" y="0"/>
                      <a:pt x="1" y="36"/>
                      <a:pt x="1" y="72"/>
                    </a:cubicBezTo>
                    <a:cubicBezTo>
                      <a:pt x="1" y="119"/>
                      <a:pt x="36" y="155"/>
                      <a:pt x="72" y="155"/>
                    </a:cubicBezTo>
                    <a:lnTo>
                      <a:pt x="5930" y="155"/>
                    </a:lnTo>
                    <a:cubicBezTo>
                      <a:pt x="5978" y="155"/>
                      <a:pt x="6001" y="119"/>
                      <a:pt x="6001" y="72"/>
                    </a:cubicBezTo>
                    <a:cubicBezTo>
                      <a:pt x="6001" y="36"/>
                      <a:pt x="5978" y="0"/>
                      <a:pt x="5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43" name="Google Shape;1543;p48"/>
            <p:cNvSpPr/>
            <p:nvPr/>
          </p:nvSpPr>
          <p:spPr>
            <a:xfrm>
              <a:off x="697224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48"/>
            <p:cNvSpPr/>
            <p:nvPr/>
          </p:nvSpPr>
          <p:spPr>
            <a:xfrm>
              <a:off x="94884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48"/>
            <p:cNvSpPr/>
            <p:nvPr/>
          </p:nvSpPr>
          <p:spPr>
            <a:xfrm>
              <a:off x="44559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46" name="Google Shape;1546;p48"/>
          <p:cNvSpPr txBox="1">
            <a:spLocks noGrp="1"/>
          </p:cNvSpPr>
          <p:nvPr>
            <p:ph type="title"/>
          </p:nvPr>
        </p:nvSpPr>
        <p:spPr>
          <a:xfrm>
            <a:off x="-2400324" y="629669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K-means</a:t>
            </a:r>
            <a:endParaRPr dirty="0"/>
          </a:p>
        </p:txBody>
      </p:sp>
      <p:sp>
        <p:nvSpPr>
          <p:cNvPr id="1563" name="Google Shape;1563;p48"/>
          <p:cNvSpPr/>
          <p:nvPr/>
        </p:nvSpPr>
        <p:spPr>
          <a:xfrm rot="10800000">
            <a:off x="748295" y="3649273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4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4" name="Google Shape;1564;p48"/>
          <p:cNvSpPr/>
          <p:nvPr/>
        </p:nvSpPr>
        <p:spPr>
          <a:xfrm rot="10800000">
            <a:off x="42344" y="2999877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5" name="Google Shape;1565;p48"/>
          <p:cNvSpPr/>
          <p:nvPr/>
        </p:nvSpPr>
        <p:spPr>
          <a:xfrm rot="10800000">
            <a:off x="802659" y="4632949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6" name="Google Shape;1566;p48"/>
          <p:cNvSpPr/>
          <p:nvPr/>
        </p:nvSpPr>
        <p:spPr>
          <a:xfrm rot="10800000">
            <a:off x="-203474" y="3822962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7" name="Google Shape;1567;p48"/>
          <p:cNvSpPr/>
          <p:nvPr/>
        </p:nvSpPr>
        <p:spPr>
          <a:xfrm>
            <a:off x="8295307" y="1049216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8" name="Google Shape;1568;p48"/>
          <p:cNvSpPr/>
          <p:nvPr/>
        </p:nvSpPr>
        <p:spPr>
          <a:xfrm>
            <a:off x="8901404" y="1700645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9" name="Google Shape;1569;p48"/>
          <p:cNvSpPr/>
          <p:nvPr/>
        </p:nvSpPr>
        <p:spPr>
          <a:xfrm>
            <a:off x="8031876" y="-64223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0" name="Google Shape;1570;p48"/>
          <p:cNvSpPr/>
          <p:nvPr/>
        </p:nvSpPr>
        <p:spPr>
          <a:xfrm>
            <a:off x="8901397" y="598636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743;p29">
            <a:extLst>
              <a:ext uri="{FF2B5EF4-FFF2-40B4-BE49-F238E27FC236}">
                <a16:creationId xmlns:a16="http://schemas.microsoft.com/office/drawing/2014/main" id="{C1B36784-9DF7-524E-B4F7-7930B8ABCFDF}"/>
              </a:ext>
            </a:extLst>
          </p:cNvPr>
          <p:cNvSpPr txBox="1">
            <a:spLocks/>
          </p:cNvSpPr>
          <p:nvPr/>
        </p:nvSpPr>
        <p:spPr>
          <a:xfrm>
            <a:off x="889207" y="1267662"/>
            <a:ext cx="3428351" cy="32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loo 2"/>
              <a:buNone/>
              <a:defRPr sz="16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algn="l"/>
            <a:r>
              <a:rPr lang="en-US" sz="2000" dirty="0"/>
              <a:t>Move the centroids (red and blue) to the center of the data they are associated with</a:t>
            </a:r>
          </a:p>
          <a:p>
            <a:pPr algn="l"/>
            <a:r>
              <a:rPr lang="en-US" sz="2000" dirty="0"/>
              <a:t>Repeat the above steps until the centroids stop moving around the feature space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2793556-229F-574D-99F3-1B3BA420F8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0601" y="742583"/>
            <a:ext cx="3937746" cy="3937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60969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8" name="Google Shape;1538;p48"/>
          <p:cNvGrpSpPr/>
          <p:nvPr/>
        </p:nvGrpSpPr>
        <p:grpSpPr>
          <a:xfrm>
            <a:off x="353167" y="163319"/>
            <a:ext cx="8452698" cy="351722"/>
            <a:chOff x="345767" y="155918"/>
            <a:chExt cx="8452698" cy="351722"/>
          </a:xfrm>
        </p:grpSpPr>
        <p:grpSp>
          <p:nvGrpSpPr>
            <p:cNvPr id="1539" name="Google Shape;1539;p48"/>
            <p:cNvGrpSpPr/>
            <p:nvPr/>
          </p:nvGrpSpPr>
          <p:grpSpPr>
            <a:xfrm>
              <a:off x="345767" y="155918"/>
              <a:ext cx="8452698" cy="351722"/>
              <a:chOff x="271175" y="79723"/>
              <a:chExt cx="8452698" cy="351722"/>
            </a:xfrm>
          </p:grpSpPr>
          <p:sp>
            <p:nvSpPr>
              <p:cNvPr id="1540" name="Google Shape;1540;p48"/>
              <p:cNvSpPr/>
              <p:nvPr/>
            </p:nvSpPr>
            <p:spPr>
              <a:xfrm>
                <a:off x="271175" y="79723"/>
                <a:ext cx="8452698" cy="351722"/>
              </a:xfrm>
              <a:custGeom>
                <a:avLst/>
                <a:gdLst/>
                <a:ahLst/>
                <a:cxnLst/>
                <a:rect l="l" t="t" r="r" b="b"/>
                <a:pathLst>
                  <a:path w="36553" h="2620" extrusionOk="0">
                    <a:moveTo>
                      <a:pt x="0" y="0"/>
                    </a:moveTo>
                    <a:lnTo>
                      <a:pt x="0" y="2619"/>
                    </a:lnTo>
                    <a:lnTo>
                      <a:pt x="36553" y="2619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48"/>
              <p:cNvSpPr/>
              <p:nvPr/>
            </p:nvSpPr>
            <p:spPr>
              <a:xfrm>
                <a:off x="8224103" y="122754"/>
                <a:ext cx="364977" cy="269502"/>
              </a:xfrm>
              <a:custGeom>
                <a:avLst/>
                <a:gdLst/>
                <a:ahLst/>
                <a:cxnLst/>
                <a:rect l="l" t="t" r="r" b="b"/>
                <a:pathLst>
                  <a:path w="2454" h="1560" extrusionOk="0">
                    <a:moveTo>
                      <a:pt x="72" y="0"/>
                    </a:moveTo>
                    <a:cubicBezTo>
                      <a:pt x="24" y="0"/>
                      <a:pt x="0" y="36"/>
                      <a:pt x="0" y="72"/>
                    </a:cubicBezTo>
                    <a:cubicBezTo>
                      <a:pt x="0" y="119"/>
                      <a:pt x="24" y="143"/>
                      <a:pt x="72" y="143"/>
                    </a:cubicBezTo>
                    <a:lnTo>
                      <a:pt x="2310" y="143"/>
                    </a:lnTo>
                    <a:lnTo>
                      <a:pt x="2310" y="1477"/>
                    </a:lnTo>
                    <a:cubicBezTo>
                      <a:pt x="2310" y="1524"/>
                      <a:pt x="2334" y="1560"/>
                      <a:pt x="2382" y="1560"/>
                    </a:cubicBezTo>
                    <a:cubicBezTo>
                      <a:pt x="2417" y="1560"/>
                      <a:pt x="2453" y="1524"/>
                      <a:pt x="2453" y="1477"/>
                    </a:cubicBezTo>
                    <a:lnTo>
                      <a:pt x="2453" y="72"/>
                    </a:lnTo>
                    <a:cubicBezTo>
                      <a:pt x="2453" y="36"/>
                      <a:pt x="2417" y="0"/>
                      <a:pt x="23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2" name="Google Shape;1542;p48"/>
              <p:cNvSpPr/>
              <p:nvPr/>
            </p:nvSpPr>
            <p:spPr>
              <a:xfrm>
                <a:off x="4845567" y="161946"/>
                <a:ext cx="1036891" cy="26950"/>
              </a:xfrm>
              <a:custGeom>
                <a:avLst/>
                <a:gdLst/>
                <a:ahLst/>
                <a:cxnLst/>
                <a:rect l="l" t="t" r="r" b="b"/>
                <a:pathLst>
                  <a:path w="6002" h="156" extrusionOk="0">
                    <a:moveTo>
                      <a:pt x="72" y="0"/>
                    </a:moveTo>
                    <a:cubicBezTo>
                      <a:pt x="36" y="0"/>
                      <a:pt x="1" y="36"/>
                      <a:pt x="1" y="72"/>
                    </a:cubicBezTo>
                    <a:cubicBezTo>
                      <a:pt x="1" y="119"/>
                      <a:pt x="36" y="155"/>
                      <a:pt x="72" y="155"/>
                    </a:cubicBezTo>
                    <a:lnTo>
                      <a:pt x="5930" y="155"/>
                    </a:lnTo>
                    <a:cubicBezTo>
                      <a:pt x="5978" y="155"/>
                      <a:pt x="6001" y="119"/>
                      <a:pt x="6001" y="72"/>
                    </a:cubicBezTo>
                    <a:cubicBezTo>
                      <a:pt x="6001" y="36"/>
                      <a:pt x="5978" y="0"/>
                      <a:pt x="5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43" name="Google Shape;1543;p48"/>
            <p:cNvSpPr/>
            <p:nvPr/>
          </p:nvSpPr>
          <p:spPr>
            <a:xfrm>
              <a:off x="697224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48"/>
            <p:cNvSpPr/>
            <p:nvPr/>
          </p:nvSpPr>
          <p:spPr>
            <a:xfrm>
              <a:off x="94884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48"/>
            <p:cNvSpPr/>
            <p:nvPr/>
          </p:nvSpPr>
          <p:spPr>
            <a:xfrm>
              <a:off x="44559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46" name="Google Shape;1546;p48"/>
          <p:cNvSpPr txBox="1">
            <a:spLocks noGrp="1"/>
          </p:cNvSpPr>
          <p:nvPr>
            <p:ph type="title"/>
          </p:nvPr>
        </p:nvSpPr>
        <p:spPr>
          <a:xfrm>
            <a:off x="-2400324" y="629669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K-means</a:t>
            </a:r>
            <a:endParaRPr dirty="0"/>
          </a:p>
        </p:txBody>
      </p:sp>
      <p:sp>
        <p:nvSpPr>
          <p:cNvPr id="1563" name="Google Shape;1563;p48"/>
          <p:cNvSpPr/>
          <p:nvPr/>
        </p:nvSpPr>
        <p:spPr>
          <a:xfrm rot="10800000">
            <a:off x="748295" y="3649273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4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4" name="Google Shape;1564;p48"/>
          <p:cNvSpPr/>
          <p:nvPr/>
        </p:nvSpPr>
        <p:spPr>
          <a:xfrm rot="10800000">
            <a:off x="42344" y="2999877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5" name="Google Shape;1565;p48"/>
          <p:cNvSpPr/>
          <p:nvPr/>
        </p:nvSpPr>
        <p:spPr>
          <a:xfrm rot="10800000">
            <a:off x="802659" y="4632949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6" name="Google Shape;1566;p48"/>
          <p:cNvSpPr/>
          <p:nvPr/>
        </p:nvSpPr>
        <p:spPr>
          <a:xfrm rot="10800000">
            <a:off x="-203474" y="3822962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7" name="Google Shape;1567;p48"/>
          <p:cNvSpPr/>
          <p:nvPr/>
        </p:nvSpPr>
        <p:spPr>
          <a:xfrm>
            <a:off x="8295307" y="1049216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8" name="Google Shape;1568;p48"/>
          <p:cNvSpPr/>
          <p:nvPr/>
        </p:nvSpPr>
        <p:spPr>
          <a:xfrm>
            <a:off x="8901404" y="1700645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9" name="Google Shape;1569;p48"/>
          <p:cNvSpPr/>
          <p:nvPr/>
        </p:nvSpPr>
        <p:spPr>
          <a:xfrm>
            <a:off x="8031876" y="-64223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0" name="Google Shape;1570;p48"/>
          <p:cNvSpPr/>
          <p:nvPr/>
        </p:nvSpPr>
        <p:spPr>
          <a:xfrm>
            <a:off x="8901397" y="598636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743;p29">
            <a:extLst>
              <a:ext uri="{FF2B5EF4-FFF2-40B4-BE49-F238E27FC236}">
                <a16:creationId xmlns:a16="http://schemas.microsoft.com/office/drawing/2014/main" id="{C1B36784-9DF7-524E-B4F7-7930B8ABCFDF}"/>
              </a:ext>
            </a:extLst>
          </p:cNvPr>
          <p:cNvSpPr txBox="1">
            <a:spLocks/>
          </p:cNvSpPr>
          <p:nvPr/>
        </p:nvSpPr>
        <p:spPr>
          <a:xfrm>
            <a:off x="889207" y="1267662"/>
            <a:ext cx="3428351" cy="32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loo 2"/>
              <a:buNone/>
              <a:defRPr sz="16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algn="l"/>
            <a:r>
              <a:rPr lang="en-US" sz="2000" dirty="0"/>
              <a:t>It is necessary to standardize your data BEFORE running K-means. You want your features on equal footing. Features with large means or variance could be weighted more than your other features (i.e. meters vs micro volts)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2793556-229F-574D-99F3-1B3BA420F8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0601" y="742583"/>
            <a:ext cx="3937746" cy="3937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64591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" name="Google Shape;1761;p54"/>
          <p:cNvSpPr txBox="1">
            <a:spLocks noGrp="1"/>
          </p:cNvSpPr>
          <p:nvPr>
            <p:ph type="title"/>
          </p:nvPr>
        </p:nvSpPr>
        <p:spPr>
          <a:xfrm>
            <a:off x="697475" y="588564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Determining how many k is too many k</a:t>
            </a:r>
            <a:endParaRPr dirty="0"/>
          </a:p>
        </p:txBody>
      </p:sp>
      <p:grpSp>
        <p:nvGrpSpPr>
          <p:cNvPr id="1766" name="Google Shape;1766;p54"/>
          <p:cNvGrpSpPr/>
          <p:nvPr/>
        </p:nvGrpSpPr>
        <p:grpSpPr>
          <a:xfrm rot="-7217067">
            <a:off x="-809209" y="3690203"/>
            <a:ext cx="2435263" cy="1836747"/>
            <a:chOff x="1852738" y="206787"/>
            <a:chExt cx="2668014" cy="2012295"/>
          </a:xfrm>
        </p:grpSpPr>
        <p:sp>
          <p:nvSpPr>
            <p:cNvPr id="1767" name="Google Shape;1767;p54"/>
            <p:cNvSpPr/>
            <p:nvPr/>
          </p:nvSpPr>
          <p:spPr>
            <a:xfrm>
              <a:off x="1863109" y="218911"/>
              <a:ext cx="2657643" cy="1988923"/>
            </a:xfrm>
            <a:custGeom>
              <a:avLst/>
              <a:gdLst/>
              <a:ahLst/>
              <a:cxnLst/>
              <a:rect l="l" t="t" r="r" b="b"/>
              <a:pathLst>
                <a:path w="18194" h="13616" extrusionOk="0">
                  <a:moveTo>
                    <a:pt x="7859" y="1"/>
                  </a:moveTo>
                  <a:cubicBezTo>
                    <a:pt x="7037" y="1"/>
                    <a:pt x="6251" y="215"/>
                    <a:pt x="5573" y="584"/>
                  </a:cubicBezTo>
                  <a:cubicBezTo>
                    <a:pt x="5311" y="536"/>
                    <a:pt x="5037" y="524"/>
                    <a:pt x="4751" y="524"/>
                  </a:cubicBezTo>
                  <a:cubicBezTo>
                    <a:pt x="2132" y="524"/>
                    <a:pt x="1" y="2310"/>
                    <a:pt x="1" y="4525"/>
                  </a:cubicBezTo>
                  <a:cubicBezTo>
                    <a:pt x="1" y="5775"/>
                    <a:pt x="679" y="6882"/>
                    <a:pt x="1751" y="7621"/>
                  </a:cubicBezTo>
                  <a:cubicBezTo>
                    <a:pt x="1239" y="10121"/>
                    <a:pt x="3037" y="12693"/>
                    <a:pt x="5859" y="13419"/>
                  </a:cubicBezTo>
                  <a:cubicBezTo>
                    <a:pt x="6373" y="13552"/>
                    <a:pt x="6888" y="13616"/>
                    <a:pt x="7390" y="13616"/>
                  </a:cubicBezTo>
                  <a:cubicBezTo>
                    <a:pt x="8410" y="13616"/>
                    <a:pt x="9379" y="13354"/>
                    <a:pt x="10192" y="12883"/>
                  </a:cubicBezTo>
                  <a:cubicBezTo>
                    <a:pt x="10705" y="13113"/>
                    <a:pt x="11245" y="13235"/>
                    <a:pt x="11788" y="13235"/>
                  </a:cubicBezTo>
                  <a:cubicBezTo>
                    <a:pt x="12203" y="13235"/>
                    <a:pt x="12619" y="13164"/>
                    <a:pt x="13026" y="13014"/>
                  </a:cubicBezTo>
                  <a:cubicBezTo>
                    <a:pt x="14479" y="12478"/>
                    <a:pt x="15395" y="11073"/>
                    <a:pt x="15526" y="9454"/>
                  </a:cubicBezTo>
                  <a:cubicBezTo>
                    <a:pt x="16253" y="9454"/>
                    <a:pt x="16872" y="9228"/>
                    <a:pt x="17277" y="8740"/>
                  </a:cubicBezTo>
                  <a:cubicBezTo>
                    <a:pt x="18193" y="7621"/>
                    <a:pt x="17586" y="5596"/>
                    <a:pt x="15919" y="4215"/>
                  </a:cubicBezTo>
                  <a:cubicBezTo>
                    <a:pt x="14965" y="3435"/>
                    <a:pt x="13878" y="3028"/>
                    <a:pt x="12949" y="3028"/>
                  </a:cubicBezTo>
                  <a:cubicBezTo>
                    <a:pt x="12731" y="3028"/>
                    <a:pt x="12521" y="3051"/>
                    <a:pt x="12324" y="3096"/>
                  </a:cubicBezTo>
                  <a:cubicBezTo>
                    <a:pt x="11645" y="1286"/>
                    <a:pt x="9907" y="1"/>
                    <a:pt x="78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54"/>
            <p:cNvSpPr/>
            <p:nvPr/>
          </p:nvSpPr>
          <p:spPr>
            <a:xfrm>
              <a:off x="1852738" y="206787"/>
              <a:ext cx="2626237" cy="2012295"/>
            </a:xfrm>
            <a:custGeom>
              <a:avLst/>
              <a:gdLst/>
              <a:ahLst/>
              <a:cxnLst/>
              <a:rect l="l" t="t" r="r" b="b"/>
              <a:pathLst>
                <a:path w="17979" h="13776" extrusionOk="0">
                  <a:moveTo>
                    <a:pt x="7942" y="155"/>
                  </a:moveTo>
                  <a:cubicBezTo>
                    <a:pt x="9882" y="155"/>
                    <a:pt x="11645" y="1381"/>
                    <a:pt x="12323" y="3215"/>
                  </a:cubicBezTo>
                  <a:cubicBezTo>
                    <a:pt x="12335" y="3251"/>
                    <a:pt x="12371" y="3262"/>
                    <a:pt x="12407" y="3262"/>
                  </a:cubicBezTo>
                  <a:cubicBezTo>
                    <a:pt x="12607" y="3215"/>
                    <a:pt x="12818" y="3192"/>
                    <a:pt x="13036" y="3192"/>
                  </a:cubicBezTo>
                  <a:cubicBezTo>
                    <a:pt x="13971" y="3192"/>
                    <a:pt x="15035" y="3615"/>
                    <a:pt x="15943" y="4358"/>
                  </a:cubicBezTo>
                  <a:cubicBezTo>
                    <a:pt x="16740" y="5025"/>
                    <a:pt x="17324" y="5846"/>
                    <a:pt x="17574" y="6680"/>
                  </a:cubicBezTo>
                  <a:cubicBezTo>
                    <a:pt x="17824" y="7513"/>
                    <a:pt x="17729" y="8251"/>
                    <a:pt x="17300" y="8775"/>
                  </a:cubicBezTo>
                  <a:cubicBezTo>
                    <a:pt x="16931" y="9216"/>
                    <a:pt x="16336" y="9466"/>
                    <a:pt x="15633" y="9466"/>
                  </a:cubicBezTo>
                  <a:lnTo>
                    <a:pt x="15609" y="9466"/>
                  </a:lnTo>
                  <a:cubicBezTo>
                    <a:pt x="15574" y="9466"/>
                    <a:pt x="15538" y="9489"/>
                    <a:pt x="15538" y="9537"/>
                  </a:cubicBezTo>
                  <a:cubicBezTo>
                    <a:pt x="15383" y="11180"/>
                    <a:pt x="14442" y="12514"/>
                    <a:pt x="13073" y="13026"/>
                  </a:cubicBezTo>
                  <a:cubicBezTo>
                    <a:pt x="12680" y="13169"/>
                    <a:pt x="12265" y="13242"/>
                    <a:pt x="11845" y="13242"/>
                  </a:cubicBezTo>
                  <a:cubicBezTo>
                    <a:pt x="11326" y="13242"/>
                    <a:pt x="10800" y="13131"/>
                    <a:pt x="10299" y="12907"/>
                  </a:cubicBezTo>
                  <a:cubicBezTo>
                    <a:pt x="10287" y="12901"/>
                    <a:pt x="10275" y="12898"/>
                    <a:pt x="10263" y="12898"/>
                  </a:cubicBezTo>
                  <a:cubicBezTo>
                    <a:pt x="10251" y="12898"/>
                    <a:pt x="10240" y="12901"/>
                    <a:pt x="10228" y="12907"/>
                  </a:cubicBezTo>
                  <a:cubicBezTo>
                    <a:pt x="9408" y="13379"/>
                    <a:pt x="8448" y="13623"/>
                    <a:pt x="7464" y="13623"/>
                  </a:cubicBezTo>
                  <a:cubicBezTo>
                    <a:pt x="6961" y="13623"/>
                    <a:pt x="6452" y="13559"/>
                    <a:pt x="5953" y="13430"/>
                  </a:cubicBezTo>
                  <a:cubicBezTo>
                    <a:pt x="3167" y="12716"/>
                    <a:pt x="1393" y="10204"/>
                    <a:pt x="1893" y="7715"/>
                  </a:cubicBezTo>
                  <a:cubicBezTo>
                    <a:pt x="1893" y="7692"/>
                    <a:pt x="1881" y="7656"/>
                    <a:pt x="1858" y="7644"/>
                  </a:cubicBezTo>
                  <a:cubicBezTo>
                    <a:pt x="774" y="6894"/>
                    <a:pt x="143" y="5787"/>
                    <a:pt x="143" y="4608"/>
                  </a:cubicBezTo>
                  <a:cubicBezTo>
                    <a:pt x="143" y="2441"/>
                    <a:pt x="2250" y="679"/>
                    <a:pt x="4822" y="679"/>
                  </a:cubicBezTo>
                  <a:cubicBezTo>
                    <a:pt x="5096" y="679"/>
                    <a:pt x="5370" y="703"/>
                    <a:pt x="5644" y="738"/>
                  </a:cubicBezTo>
                  <a:cubicBezTo>
                    <a:pt x="5656" y="738"/>
                    <a:pt x="5679" y="738"/>
                    <a:pt x="5691" y="726"/>
                  </a:cubicBezTo>
                  <a:cubicBezTo>
                    <a:pt x="6370" y="357"/>
                    <a:pt x="7156" y="155"/>
                    <a:pt x="7942" y="155"/>
                  </a:cubicBezTo>
                  <a:close/>
                  <a:moveTo>
                    <a:pt x="7930" y="0"/>
                  </a:moveTo>
                  <a:cubicBezTo>
                    <a:pt x="7132" y="0"/>
                    <a:pt x="6334" y="203"/>
                    <a:pt x="5632" y="584"/>
                  </a:cubicBezTo>
                  <a:cubicBezTo>
                    <a:pt x="5358" y="548"/>
                    <a:pt x="5084" y="536"/>
                    <a:pt x="4822" y="536"/>
                  </a:cubicBezTo>
                  <a:cubicBezTo>
                    <a:pt x="2167" y="536"/>
                    <a:pt x="0" y="2358"/>
                    <a:pt x="0" y="4608"/>
                  </a:cubicBezTo>
                  <a:cubicBezTo>
                    <a:pt x="0" y="5822"/>
                    <a:pt x="631" y="6953"/>
                    <a:pt x="1739" y="7739"/>
                  </a:cubicBezTo>
                  <a:cubicBezTo>
                    <a:pt x="1250" y="10287"/>
                    <a:pt x="3072" y="12835"/>
                    <a:pt x="5906" y="13573"/>
                  </a:cubicBezTo>
                  <a:cubicBezTo>
                    <a:pt x="6418" y="13704"/>
                    <a:pt x="6942" y="13776"/>
                    <a:pt x="7465" y="13776"/>
                  </a:cubicBezTo>
                  <a:cubicBezTo>
                    <a:pt x="8454" y="13776"/>
                    <a:pt x="9430" y="13526"/>
                    <a:pt x="10263" y="13049"/>
                  </a:cubicBezTo>
                  <a:cubicBezTo>
                    <a:pt x="10787" y="13275"/>
                    <a:pt x="11332" y="13389"/>
                    <a:pt x="11869" y="13389"/>
                  </a:cubicBezTo>
                  <a:cubicBezTo>
                    <a:pt x="12297" y="13389"/>
                    <a:pt x="12719" y="13316"/>
                    <a:pt x="13121" y="13168"/>
                  </a:cubicBezTo>
                  <a:cubicBezTo>
                    <a:pt x="14526" y="12645"/>
                    <a:pt x="15502" y="11287"/>
                    <a:pt x="15669" y="9609"/>
                  </a:cubicBezTo>
                  <a:cubicBezTo>
                    <a:pt x="16407" y="9597"/>
                    <a:pt x="17026" y="9335"/>
                    <a:pt x="17407" y="8870"/>
                  </a:cubicBezTo>
                  <a:cubicBezTo>
                    <a:pt x="17871" y="8311"/>
                    <a:pt x="17979" y="7513"/>
                    <a:pt x="17717" y="6644"/>
                  </a:cubicBezTo>
                  <a:cubicBezTo>
                    <a:pt x="17455" y="5775"/>
                    <a:pt x="16848" y="4917"/>
                    <a:pt x="16038" y="4251"/>
                  </a:cubicBezTo>
                  <a:cubicBezTo>
                    <a:pt x="15089" y="3470"/>
                    <a:pt x="13984" y="3042"/>
                    <a:pt x="13016" y="3042"/>
                  </a:cubicBezTo>
                  <a:cubicBezTo>
                    <a:pt x="12818" y="3042"/>
                    <a:pt x="12626" y="3059"/>
                    <a:pt x="12442" y="3096"/>
                  </a:cubicBezTo>
                  <a:cubicBezTo>
                    <a:pt x="11728" y="1250"/>
                    <a:pt x="9918" y="0"/>
                    <a:pt x="79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54"/>
            <p:cNvSpPr/>
            <p:nvPr/>
          </p:nvSpPr>
          <p:spPr>
            <a:xfrm>
              <a:off x="3252705" y="1222283"/>
              <a:ext cx="320191" cy="890750"/>
            </a:xfrm>
            <a:custGeom>
              <a:avLst/>
              <a:gdLst/>
              <a:ahLst/>
              <a:cxnLst/>
              <a:rect l="l" t="t" r="r" b="b"/>
              <a:pathLst>
                <a:path w="2192" h="6098" extrusionOk="0">
                  <a:moveTo>
                    <a:pt x="91" y="1"/>
                  </a:moveTo>
                  <a:cubicBezTo>
                    <a:pt x="65" y="1"/>
                    <a:pt x="40" y="14"/>
                    <a:pt x="25" y="37"/>
                  </a:cubicBezTo>
                  <a:cubicBezTo>
                    <a:pt x="1" y="61"/>
                    <a:pt x="1" y="109"/>
                    <a:pt x="36" y="132"/>
                  </a:cubicBezTo>
                  <a:cubicBezTo>
                    <a:pt x="1822" y="1478"/>
                    <a:pt x="2013" y="3442"/>
                    <a:pt x="608" y="5978"/>
                  </a:cubicBezTo>
                  <a:cubicBezTo>
                    <a:pt x="596" y="6014"/>
                    <a:pt x="608" y="6062"/>
                    <a:pt x="644" y="6086"/>
                  </a:cubicBezTo>
                  <a:cubicBezTo>
                    <a:pt x="656" y="6086"/>
                    <a:pt x="667" y="6097"/>
                    <a:pt x="679" y="6097"/>
                  </a:cubicBezTo>
                  <a:cubicBezTo>
                    <a:pt x="703" y="6097"/>
                    <a:pt x="727" y="6074"/>
                    <a:pt x="739" y="6050"/>
                  </a:cubicBezTo>
                  <a:cubicBezTo>
                    <a:pt x="2191" y="3442"/>
                    <a:pt x="1977" y="1406"/>
                    <a:pt x="132" y="13"/>
                  </a:cubicBezTo>
                  <a:cubicBezTo>
                    <a:pt x="119" y="5"/>
                    <a:pt x="105" y="1"/>
                    <a:pt x="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54"/>
            <p:cNvSpPr/>
            <p:nvPr/>
          </p:nvSpPr>
          <p:spPr>
            <a:xfrm>
              <a:off x="2664906" y="293262"/>
              <a:ext cx="434858" cy="551862"/>
            </a:xfrm>
            <a:custGeom>
              <a:avLst/>
              <a:gdLst/>
              <a:ahLst/>
              <a:cxnLst/>
              <a:rect l="l" t="t" r="r" b="b"/>
              <a:pathLst>
                <a:path w="2977" h="3778" extrusionOk="0">
                  <a:moveTo>
                    <a:pt x="89" y="0"/>
                  </a:moveTo>
                  <a:cubicBezTo>
                    <a:pt x="60" y="0"/>
                    <a:pt x="34" y="22"/>
                    <a:pt x="24" y="51"/>
                  </a:cubicBezTo>
                  <a:cubicBezTo>
                    <a:pt x="0" y="87"/>
                    <a:pt x="24" y="134"/>
                    <a:pt x="60" y="146"/>
                  </a:cubicBezTo>
                  <a:cubicBezTo>
                    <a:pt x="1917" y="765"/>
                    <a:pt x="2822" y="1932"/>
                    <a:pt x="2834" y="3694"/>
                  </a:cubicBezTo>
                  <a:cubicBezTo>
                    <a:pt x="2834" y="3742"/>
                    <a:pt x="2858" y="3778"/>
                    <a:pt x="2906" y="3778"/>
                  </a:cubicBezTo>
                  <a:cubicBezTo>
                    <a:pt x="2941" y="3778"/>
                    <a:pt x="2977" y="3742"/>
                    <a:pt x="2977" y="3694"/>
                  </a:cubicBezTo>
                  <a:cubicBezTo>
                    <a:pt x="2965" y="1861"/>
                    <a:pt x="2036" y="646"/>
                    <a:pt x="108" y="4"/>
                  </a:cubicBezTo>
                  <a:cubicBezTo>
                    <a:pt x="101" y="1"/>
                    <a:pt x="95" y="0"/>
                    <a:pt x="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54"/>
            <p:cNvSpPr/>
            <p:nvPr/>
          </p:nvSpPr>
          <p:spPr>
            <a:xfrm>
              <a:off x="3364013" y="660634"/>
              <a:ext cx="309820" cy="184490"/>
            </a:xfrm>
            <a:custGeom>
              <a:avLst/>
              <a:gdLst/>
              <a:ahLst/>
              <a:cxnLst/>
              <a:rect l="l" t="t" r="r" b="b"/>
              <a:pathLst>
                <a:path w="2121" h="1263" extrusionOk="0">
                  <a:moveTo>
                    <a:pt x="2025" y="1"/>
                  </a:moveTo>
                  <a:cubicBezTo>
                    <a:pt x="1191" y="167"/>
                    <a:pt x="667" y="382"/>
                    <a:pt x="36" y="1132"/>
                  </a:cubicBezTo>
                  <a:cubicBezTo>
                    <a:pt x="1" y="1168"/>
                    <a:pt x="13" y="1215"/>
                    <a:pt x="36" y="1239"/>
                  </a:cubicBezTo>
                  <a:cubicBezTo>
                    <a:pt x="60" y="1251"/>
                    <a:pt x="72" y="1263"/>
                    <a:pt x="84" y="1263"/>
                  </a:cubicBezTo>
                  <a:cubicBezTo>
                    <a:pt x="108" y="1263"/>
                    <a:pt x="132" y="1251"/>
                    <a:pt x="144" y="1227"/>
                  </a:cubicBezTo>
                  <a:cubicBezTo>
                    <a:pt x="763" y="513"/>
                    <a:pt x="1239" y="322"/>
                    <a:pt x="2061" y="155"/>
                  </a:cubicBezTo>
                  <a:cubicBezTo>
                    <a:pt x="2096" y="144"/>
                    <a:pt x="2120" y="96"/>
                    <a:pt x="2120" y="60"/>
                  </a:cubicBezTo>
                  <a:cubicBezTo>
                    <a:pt x="2108" y="25"/>
                    <a:pt x="2072" y="1"/>
                    <a:pt x="20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54"/>
            <p:cNvSpPr/>
            <p:nvPr/>
          </p:nvSpPr>
          <p:spPr>
            <a:xfrm>
              <a:off x="3471815" y="1174956"/>
              <a:ext cx="247155" cy="418059"/>
            </a:xfrm>
            <a:custGeom>
              <a:avLst/>
              <a:gdLst/>
              <a:ahLst/>
              <a:cxnLst/>
              <a:rect l="l" t="t" r="r" b="b"/>
              <a:pathLst>
                <a:path w="1692" h="2862" extrusionOk="0">
                  <a:moveTo>
                    <a:pt x="1299" y="1"/>
                  </a:moveTo>
                  <a:cubicBezTo>
                    <a:pt x="1291" y="1"/>
                    <a:pt x="1283" y="2"/>
                    <a:pt x="1275" y="4"/>
                  </a:cubicBezTo>
                  <a:cubicBezTo>
                    <a:pt x="1239" y="28"/>
                    <a:pt x="1227" y="63"/>
                    <a:pt x="1239" y="99"/>
                  </a:cubicBezTo>
                  <a:cubicBezTo>
                    <a:pt x="1501" y="742"/>
                    <a:pt x="1549" y="1290"/>
                    <a:pt x="1346" y="1718"/>
                  </a:cubicBezTo>
                  <a:cubicBezTo>
                    <a:pt x="1156" y="2147"/>
                    <a:pt x="727" y="2492"/>
                    <a:pt x="60" y="2719"/>
                  </a:cubicBezTo>
                  <a:cubicBezTo>
                    <a:pt x="25" y="2730"/>
                    <a:pt x="1" y="2778"/>
                    <a:pt x="13" y="2814"/>
                  </a:cubicBezTo>
                  <a:cubicBezTo>
                    <a:pt x="25" y="2850"/>
                    <a:pt x="60" y="2861"/>
                    <a:pt x="84" y="2861"/>
                  </a:cubicBezTo>
                  <a:lnTo>
                    <a:pt x="108" y="2861"/>
                  </a:lnTo>
                  <a:cubicBezTo>
                    <a:pt x="811" y="2611"/>
                    <a:pt x="1275" y="2254"/>
                    <a:pt x="1489" y="1778"/>
                  </a:cubicBezTo>
                  <a:cubicBezTo>
                    <a:pt x="1692" y="1314"/>
                    <a:pt x="1656" y="730"/>
                    <a:pt x="1370" y="52"/>
                  </a:cubicBezTo>
                  <a:cubicBezTo>
                    <a:pt x="1360" y="22"/>
                    <a:pt x="1334" y="1"/>
                    <a:pt x="12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54"/>
            <p:cNvSpPr/>
            <p:nvPr/>
          </p:nvSpPr>
          <p:spPr>
            <a:xfrm>
              <a:off x="2289205" y="652016"/>
              <a:ext cx="438510" cy="547918"/>
            </a:xfrm>
            <a:custGeom>
              <a:avLst/>
              <a:gdLst/>
              <a:ahLst/>
              <a:cxnLst/>
              <a:rect l="l" t="t" r="r" b="b"/>
              <a:pathLst>
                <a:path w="3002" h="3751" extrusionOk="0">
                  <a:moveTo>
                    <a:pt x="2918" y="0"/>
                  </a:moveTo>
                  <a:cubicBezTo>
                    <a:pt x="2049" y="48"/>
                    <a:pt x="1215" y="512"/>
                    <a:pt x="691" y="1215"/>
                  </a:cubicBezTo>
                  <a:cubicBezTo>
                    <a:pt x="179" y="1929"/>
                    <a:pt x="1" y="2858"/>
                    <a:pt x="215" y="3703"/>
                  </a:cubicBezTo>
                  <a:cubicBezTo>
                    <a:pt x="227" y="3727"/>
                    <a:pt x="263" y="3751"/>
                    <a:pt x="286" y="3751"/>
                  </a:cubicBezTo>
                  <a:lnTo>
                    <a:pt x="310" y="3751"/>
                  </a:lnTo>
                  <a:cubicBezTo>
                    <a:pt x="346" y="3739"/>
                    <a:pt x="370" y="3703"/>
                    <a:pt x="358" y="3667"/>
                  </a:cubicBezTo>
                  <a:cubicBezTo>
                    <a:pt x="155" y="2870"/>
                    <a:pt x="322" y="1989"/>
                    <a:pt x="810" y="1310"/>
                  </a:cubicBezTo>
                  <a:cubicBezTo>
                    <a:pt x="1310" y="631"/>
                    <a:pt x="2096" y="203"/>
                    <a:pt x="2930" y="155"/>
                  </a:cubicBezTo>
                  <a:cubicBezTo>
                    <a:pt x="2977" y="143"/>
                    <a:pt x="3001" y="107"/>
                    <a:pt x="3001" y="72"/>
                  </a:cubicBezTo>
                  <a:cubicBezTo>
                    <a:pt x="3001" y="24"/>
                    <a:pt x="2965" y="0"/>
                    <a:pt x="29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74" name="Google Shape;1774;p54"/>
          <p:cNvGrpSpPr/>
          <p:nvPr/>
        </p:nvGrpSpPr>
        <p:grpSpPr>
          <a:xfrm rot="-3380372">
            <a:off x="7714794" y="3690239"/>
            <a:ext cx="2435181" cy="1836685"/>
            <a:chOff x="1852738" y="206787"/>
            <a:chExt cx="2668014" cy="2012295"/>
          </a:xfrm>
        </p:grpSpPr>
        <p:sp>
          <p:nvSpPr>
            <p:cNvPr id="1775" name="Google Shape;1775;p54"/>
            <p:cNvSpPr/>
            <p:nvPr/>
          </p:nvSpPr>
          <p:spPr>
            <a:xfrm>
              <a:off x="1863109" y="218911"/>
              <a:ext cx="2657643" cy="1988923"/>
            </a:xfrm>
            <a:custGeom>
              <a:avLst/>
              <a:gdLst/>
              <a:ahLst/>
              <a:cxnLst/>
              <a:rect l="l" t="t" r="r" b="b"/>
              <a:pathLst>
                <a:path w="18194" h="13616" extrusionOk="0">
                  <a:moveTo>
                    <a:pt x="7859" y="1"/>
                  </a:moveTo>
                  <a:cubicBezTo>
                    <a:pt x="7037" y="1"/>
                    <a:pt x="6251" y="215"/>
                    <a:pt x="5573" y="584"/>
                  </a:cubicBezTo>
                  <a:cubicBezTo>
                    <a:pt x="5311" y="536"/>
                    <a:pt x="5037" y="524"/>
                    <a:pt x="4751" y="524"/>
                  </a:cubicBezTo>
                  <a:cubicBezTo>
                    <a:pt x="2132" y="524"/>
                    <a:pt x="1" y="2310"/>
                    <a:pt x="1" y="4525"/>
                  </a:cubicBezTo>
                  <a:cubicBezTo>
                    <a:pt x="1" y="5775"/>
                    <a:pt x="679" y="6882"/>
                    <a:pt x="1751" y="7621"/>
                  </a:cubicBezTo>
                  <a:cubicBezTo>
                    <a:pt x="1239" y="10121"/>
                    <a:pt x="3037" y="12693"/>
                    <a:pt x="5859" y="13419"/>
                  </a:cubicBezTo>
                  <a:cubicBezTo>
                    <a:pt x="6373" y="13552"/>
                    <a:pt x="6888" y="13616"/>
                    <a:pt x="7390" y="13616"/>
                  </a:cubicBezTo>
                  <a:cubicBezTo>
                    <a:pt x="8410" y="13616"/>
                    <a:pt x="9379" y="13354"/>
                    <a:pt x="10192" y="12883"/>
                  </a:cubicBezTo>
                  <a:cubicBezTo>
                    <a:pt x="10705" y="13113"/>
                    <a:pt x="11245" y="13235"/>
                    <a:pt x="11788" y="13235"/>
                  </a:cubicBezTo>
                  <a:cubicBezTo>
                    <a:pt x="12203" y="13235"/>
                    <a:pt x="12619" y="13164"/>
                    <a:pt x="13026" y="13014"/>
                  </a:cubicBezTo>
                  <a:cubicBezTo>
                    <a:pt x="14479" y="12478"/>
                    <a:pt x="15395" y="11073"/>
                    <a:pt x="15526" y="9454"/>
                  </a:cubicBezTo>
                  <a:cubicBezTo>
                    <a:pt x="16253" y="9454"/>
                    <a:pt x="16872" y="9228"/>
                    <a:pt x="17277" y="8740"/>
                  </a:cubicBezTo>
                  <a:cubicBezTo>
                    <a:pt x="18193" y="7621"/>
                    <a:pt x="17586" y="5596"/>
                    <a:pt x="15919" y="4215"/>
                  </a:cubicBezTo>
                  <a:cubicBezTo>
                    <a:pt x="14965" y="3435"/>
                    <a:pt x="13878" y="3028"/>
                    <a:pt x="12949" y="3028"/>
                  </a:cubicBezTo>
                  <a:cubicBezTo>
                    <a:pt x="12731" y="3028"/>
                    <a:pt x="12521" y="3051"/>
                    <a:pt x="12324" y="3096"/>
                  </a:cubicBezTo>
                  <a:cubicBezTo>
                    <a:pt x="11645" y="1286"/>
                    <a:pt x="9907" y="1"/>
                    <a:pt x="78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54"/>
            <p:cNvSpPr/>
            <p:nvPr/>
          </p:nvSpPr>
          <p:spPr>
            <a:xfrm>
              <a:off x="1852738" y="206787"/>
              <a:ext cx="2626237" cy="2012295"/>
            </a:xfrm>
            <a:custGeom>
              <a:avLst/>
              <a:gdLst/>
              <a:ahLst/>
              <a:cxnLst/>
              <a:rect l="l" t="t" r="r" b="b"/>
              <a:pathLst>
                <a:path w="17979" h="13776" extrusionOk="0">
                  <a:moveTo>
                    <a:pt x="7942" y="155"/>
                  </a:moveTo>
                  <a:cubicBezTo>
                    <a:pt x="9882" y="155"/>
                    <a:pt x="11645" y="1381"/>
                    <a:pt x="12323" y="3215"/>
                  </a:cubicBezTo>
                  <a:cubicBezTo>
                    <a:pt x="12335" y="3251"/>
                    <a:pt x="12371" y="3262"/>
                    <a:pt x="12407" y="3262"/>
                  </a:cubicBezTo>
                  <a:cubicBezTo>
                    <a:pt x="12607" y="3215"/>
                    <a:pt x="12818" y="3192"/>
                    <a:pt x="13036" y="3192"/>
                  </a:cubicBezTo>
                  <a:cubicBezTo>
                    <a:pt x="13971" y="3192"/>
                    <a:pt x="15035" y="3615"/>
                    <a:pt x="15943" y="4358"/>
                  </a:cubicBezTo>
                  <a:cubicBezTo>
                    <a:pt x="16740" y="5025"/>
                    <a:pt x="17324" y="5846"/>
                    <a:pt x="17574" y="6680"/>
                  </a:cubicBezTo>
                  <a:cubicBezTo>
                    <a:pt x="17824" y="7513"/>
                    <a:pt x="17729" y="8251"/>
                    <a:pt x="17300" y="8775"/>
                  </a:cubicBezTo>
                  <a:cubicBezTo>
                    <a:pt x="16931" y="9216"/>
                    <a:pt x="16336" y="9466"/>
                    <a:pt x="15633" y="9466"/>
                  </a:cubicBezTo>
                  <a:lnTo>
                    <a:pt x="15609" y="9466"/>
                  </a:lnTo>
                  <a:cubicBezTo>
                    <a:pt x="15574" y="9466"/>
                    <a:pt x="15538" y="9489"/>
                    <a:pt x="15538" y="9537"/>
                  </a:cubicBezTo>
                  <a:cubicBezTo>
                    <a:pt x="15383" y="11180"/>
                    <a:pt x="14442" y="12514"/>
                    <a:pt x="13073" y="13026"/>
                  </a:cubicBezTo>
                  <a:cubicBezTo>
                    <a:pt x="12680" y="13169"/>
                    <a:pt x="12265" y="13242"/>
                    <a:pt x="11845" y="13242"/>
                  </a:cubicBezTo>
                  <a:cubicBezTo>
                    <a:pt x="11326" y="13242"/>
                    <a:pt x="10800" y="13131"/>
                    <a:pt x="10299" y="12907"/>
                  </a:cubicBezTo>
                  <a:cubicBezTo>
                    <a:pt x="10287" y="12901"/>
                    <a:pt x="10275" y="12898"/>
                    <a:pt x="10263" y="12898"/>
                  </a:cubicBezTo>
                  <a:cubicBezTo>
                    <a:pt x="10251" y="12898"/>
                    <a:pt x="10240" y="12901"/>
                    <a:pt x="10228" y="12907"/>
                  </a:cubicBezTo>
                  <a:cubicBezTo>
                    <a:pt x="9408" y="13379"/>
                    <a:pt x="8448" y="13623"/>
                    <a:pt x="7464" y="13623"/>
                  </a:cubicBezTo>
                  <a:cubicBezTo>
                    <a:pt x="6961" y="13623"/>
                    <a:pt x="6452" y="13559"/>
                    <a:pt x="5953" y="13430"/>
                  </a:cubicBezTo>
                  <a:cubicBezTo>
                    <a:pt x="3167" y="12716"/>
                    <a:pt x="1393" y="10204"/>
                    <a:pt x="1893" y="7715"/>
                  </a:cubicBezTo>
                  <a:cubicBezTo>
                    <a:pt x="1893" y="7692"/>
                    <a:pt x="1881" y="7656"/>
                    <a:pt x="1858" y="7644"/>
                  </a:cubicBezTo>
                  <a:cubicBezTo>
                    <a:pt x="774" y="6894"/>
                    <a:pt x="143" y="5787"/>
                    <a:pt x="143" y="4608"/>
                  </a:cubicBezTo>
                  <a:cubicBezTo>
                    <a:pt x="143" y="2441"/>
                    <a:pt x="2250" y="679"/>
                    <a:pt x="4822" y="679"/>
                  </a:cubicBezTo>
                  <a:cubicBezTo>
                    <a:pt x="5096" y="679"/>
                    <a:pt x="5370" y="703"/>
                    <a:pt x="5644" y="738"/>
                  </a:cubicBezTo>
                  <a:cubicBezTo>
                    <a:pt x="5656" y="738"/>
                    <a:pt x="5679" y="738"/>
                    <a:pt x="5691" y="726"/>
                  </a:cubicBezTo>
                  <a:cubicBezTo>
                    <a:pt x="6370" y="357"/>
                    <a:pt x="7156" y="155"/>
                    <a:pt x="7942" y="155"/>
                  </a:cubicBezTo>
                  <a:close/>
                  <a:moveTo>
                    <a:pt x="7930" y="0"/>
                  </a:moveTo>
                  <a:cubicBezTo>
                    <a:pt x="7132" y="0"/>
                    <a:pt x="6334" y="203"/>
                    <a:pt x="5632" y="584"/>
                  </a:cubicBezTo>
                  <a:cubicBezTo>
                    <a:pt x="5358" y="548"/>
                    <a:pt x="5084" y="536"/>
                    <a:pt x="4822" y="536"/>
                  </a:cubicBezTo>
                  <a:cubicBezTo>
                    <a:pt x="2167" y="536"/>
                    <a:pt x="0" y="2358"/>
                    <a:pt x="0" y="4608"/>
                  </a:cubicBezTo>
                  <a:cubicBezTo>
                    <a:pt x="0" y="5822"/>
                    <a:pt x="631" y="6953"/>
                    <a:pt x="1739" y="7739"/>
                  </a:cubicBezTo>
                  <a:cubicBezTo>
                    <a:pt x="1250" y="10287"/>
                    <a:pt x="3072" y="12835"/>
                    <a:pt x="5906" y="13573"/>
                  </a:cubicBezTo>
                  <a:cubicBezTo>
                    <a:pt x="6418" y="13704"/>
                    <a:pt x="6942" y="13776"/>
                    <a:pt x="7465" y="13776"/>
                  </a:cubicBezTo>
                  <a:cubicBezTo>
                    <a:pt x="8454" y="13776"/>
                    <a:pt x="9430" y="13526"/>
                    <a:pt x="10263" y="13049"/>
                  </a:cubicBezTo>
                  <a:cubicBezTo>
                    <a:pt x="10787" y="13275"/>
                    <a:pt x="11332" y="13389"/>
                    <a:pt x="11869" y="13389"/>
                  </a:cubicBezTo>
                  <a:cubicBezTo>
                    <a:pt x="12297" y="13389"/>
                    <a:pt x="12719" y="13316"/>
                    <a:pt x="13121" y="13168"/>
                  </a:cubicBezTo>
                  <a:cubicBezTo>
                    <a:pt x="14526" y="12645"/>
                    <a:pt x="15502" y="11287"/>
                    <a:pt x="15669" y="9609"/>
                  </a:cubicBezTo>
                  <a:cubicBezTo>
                    <a:pt x="16407" y="9597"/>
                    <a:pt x="17026" y="9335"/>
                    <a:pt x="17407" y="8870"/>
                  </a:cubicBezTo>
                  <a:cubicBezTo>
                    <a:pt x="17871" y="8311"/>
                    <a:pt x="17979" y="7513"/>
                    <a:pt x="17717" y="6644"/>
                  </a:cubicBezTo>
                  <a:cubicBezTo>
                    <a:pt x="17455" y="5775"/>
                    <a:pt x="16848" y="4917"/>
                    <a:pt x="16038" y="4251"/>
                  </a:cubicBezTo>
                  <a:cubicBezTo>
                    <a:pt x="15089" y="3470"/>
                    <a:pt x="13984" y="3042"/>
                    <a:pt x="13016" y="3042"/>
                  </a:cubicBezTo>
                  <a:cubicBezTo>
                    <a:pt x="12818" y="3042"/>
                    <a:pt x="12626" y="3059"/>
                    <a:pt x="12442" y="3096"/>
                  </a:cubicBezTo>
                  <a:cubicBezTo>
                    <a:pt x="11728" y="1250"/>
                    <a:pt x="9918" y="0"/>
                    <a:pt x="79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54"/>
            <p:cNvSpPr/>
            <p:nvPr/>
          </p:nvSpPr>
          <p:spPr>
            <a:xfrm>
              <a:off x="3252705" y="1222283"/>
              <a:ext cx="320191" cy="890750"/>
            </a:xfrm>
            <a:custGeom>
              <a:avLst/>
              <a:gdLst/>
              <a:ahLst/>
              <a:cxnLst/>
              <a:rect l="l" t="t" r="r" b="b"/>
              <a:pathLst>
                <a:path w="2192" h="6098" extrusionOk="0">
                  <a:moveTo>
                    <a:pt x="91" y="1"/>
                  </a:moveTo>
                  <a:cubicBezTo>
                    <a:pt x="65" y="1"/>
                    <a:pt x="40" y="14"/>
                    <a:pt x="25" y="37"/>
                  </a:cubicBezTo>
                  <a:cubicBezTo>
                    <a:pt x="1" y="61"/>
                    <a:pt x="1" y="109"/>
                    <a:pt x="36" y="132"/>
                  </a:cubicBezTo>
                  <a:cubicBezTo>
                    <a:pt x="1822" y="1478"/>
                    <a:pt x="2013" y="3442"/>
                    <a:pt x="608" y="5978"/>
                  </a:cubicBezTo>
                  <a:cubicBezTo>
                    <a:pt x="596" y="6014"/>
                    <a:pt x="608" y="6062"/>
                    <a:pt x="644" y="6086"/>
                  </a:cubicBezTo>
                  <a:cubicBezTo>
                    <a:pt x="656" y="6086"/>
                    <a:pt x="667" y="6097"/>
                    <a:pt x="679" y="6097"/>
                  </a:cubicBezTo>
                  <a:cubicBezTo>
                    <a:pt x="703" y="6097"/>
                    <a:pt x="727" y="6074"/>
                    <a:pt x="739" y="6050"/>
                  </a:cubicBezTo>
                  <a:cubicBezTo>
                    <a:pt x="2191" y="3442"/>
                    <a:pt x="1977" y="1406"/>
                    <a:pt x="132" y="13"/>
                  </a:cubicBezTo>
                  <a:cubicBezTo>
                    <a:pt x="119" y="5"/>
                    <a:pt x="105" y="1"/>
                    <a:pt x="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54"/>
            <p:cNvSpPr/>
            <p:nvPr/>
          </p:nvSpPr>
          <p:spPr>
            <a:xfrm>
              <a:off x="2664906" y="293262"/>
              <a:ext cx="434858" cy="551862"/>
            </a:xfrm>
            <a:custGeom>
              <a:avLst/>
              <a:gdLst/>
              <a:ahLst/>
              <a:cxnLst/>
              <a:rect l="l" t="t" r="r" b="b"/>
              <a:pathLst>
                <a:path w="2977" h="3778" extrusionOk="0">
                  <a:moveTo>
                    <a:pt x="89" y="0"/>
                  </a:moveTo>
                  <a:cubicBezTo>
                    <a:pt x="60" y="0"/>
                    <a:pt x="34" y="22"/>
                    <a:pt x="24" y="51"/>
                  </a:cubicBezTo>
                  <a:cubicBezTo>
                    <a:pt x="0" y="87"/>
                    <a:pt x="24" y="134"/>
                    <a:pt x="60" y="146"/>
                  </a:cubicBezTo>
                  <a:cubicBezTo>
                    <a:pt x="1917" y="765"/>
                    <a:pt x="2822" y="1932"/>
                    <a:pt x="2834" y="3694"/>
                  </a:cubicBezTo>
                  <a:cubicBezTo>
                    <a:pt x="2834" y="3742"/>
                    <a:pt x="2858" y="3778"/>
                    <a:pt x="2906" y="3778"/>
                  </a:cubicBezTo>
                  <a:cubicBezTo>
                    <a:pt x="2941" y="3778"/>
                    <a:pt x="2977" y="3742"/>
                    <a:pt x="2977" y="3694"/>
                  </a:cubicBezTo>
                  <a:cubicBezTo>
                    <a:pt x="2965" y="1861"/>
                    <a:pt x="2036" y="646"/>
                    <a:pt x="108" y="4"/>
                  </a:cubicBezTo>
                  <a:cubicBezTo>
                    <a:pt x="101" y="1"/>
                    <a:pt x="95" y="0"/>
                    <a:pt x="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54"/>
            <p:cNvSpPr/>
            <p:nvPr/>
          </p:nvSpPr>
          <p:spPr>
            <a:xfrm>
              <a:off x="3364013" y="660634"/>
              <a:ext cx="309820" cy="184490"/>
            </a:xfrm>
            <a:custGeom>
              <a:avLst/>
              <a:gdLst/>
              <a:ahLst/>
              <a:cxnLst/>
              <a:rect l="l" t="t" r="r" b="b"/>
              <a:pathLst>
                <a:path w="2121" h="1263" extrusionOk="0">
                  <a:moveTo>
                    <a:pt x="2025" y="1"/>
                  </a:moveTo>
                  <a:cubicBezTo>
                    <a:pt x="1191" y="167"/>
                    <a:pt x="667" y="382"/>
                    <a:pt x="36" y="1132"/>
                  </a:cubicBezTo>
                  <a:cubicBezTo>
                    <a:pt x="1" y="1168"/>
                    <a:pt x="13" y="1215"/>
                    <a:pt x="36" y="1239"/>
                  </a:cubicBezTo>
                  <a:cubicBezTo>
                    <a:pt x="60" y="1251"/>
                    <a:pt x="72" y="1263"/>
                    <a:pt x="84" y="1263"/>
                  </a:cubicBezTo>
                  <a:cubicBezTo>
                    <a:pt x="108" y="1263"/>
                    <a:pt x="132" y="1251"/>
                    <a:pt x="144" y="1227"/>
                  </a:cubicBezTo>
                  <a:cubicBezTo>
                    <a:pt x="763" y="513"/>
                    <a:pt x="1239" y="322"/>
                    <a:pt x="2061" y="155"/>
                  </a:cubicBezTo>
                  <a:cubicBezTo>
                    <a:pt x="2096" y="144"/>
                    <a:pt x="2120" y="96"/>
                    <a:pt x="2120" y="60"/>
                  </a:cubicBezTo>
                  <a:cubicBezTo>
                    <a:pt x="2108" y="25"/>
                    <a:pt x="2072" y="1"/>
                    <a:pt x="20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54"/>
            <p:cNvSpPr/>
            <p:nvPr/>
          </p:nvSpPr>
          <p:spPr>
            <a:xfrm>
              <a:off x="3471815" y="1174956"/>
              <a:ext cx="247155" cy="418059"/>
            </a:xfrm>
            <a:custGeom>
              <a:avLst/>
              <a:gdLst/>
              <a:ahLst/>
              <a:cxnLst/>
              <a:rect l="l" t="t" r="r" b="b"/>
              <a:pathLst>
                <a:path w="1692" h="2862" extrusionOk="0">
                  <a:moveTo>
                    <a:pt x="1299" y="1"/>
                  </a:moveTo>
                  <a:cubicBezTo>
                    <a:pt x="1291" y="1"/>
                    <a:pt x="1283" y="2"/>
                    <a:pt x="1275" y="4"/>
                  </a:cubicBezTo>
                  <a:cubicBezTo>
                    <a:pt x="1239" y="28"/>
                    <a:pt x="1227" y="63"/>
                    <a:pt x="1239" y="99"/>
                  </a:cubicBezTo>
                  <a:cubicBezTo>
                    <a:pt x="1501" y="742"/>
                    <a:pt x="1549" y="1290"/>
                    <a:pt x="1346" y="1718"/>
                  </a:cubicBezTo>
                  <a:cubicBezTo>
                    <a:pt x="1156" y="2147"/>
                    <a:pt x="727" y="2492"/>
                    <a:pt x="60" y="2719"/>
                  </a:cubicBezTo>
                  <a:cubicBezTo>
                    <a:pt x="25" y="2730"/>
                    <a:pt x="1" y="2778"/>
                    <a:pt x="13" y="2814"/>
                  </a:cubicBezTo>
                  <a:cubicBezTo>
                    <a:pt x="25" y="2850"/>
                    <a:pt x="60" y="2861"/>
                    <a:pt x="84" y="2861"/>
                  </a:cubicBezTo>
                  <a:lnTo>
                    <a:pt x="108" y="2861"/>
                  </a:lnTo>
                  <a:cubicBezTo>
                    <a:pt x="811" y="2611"/>
                    <a:pt x="1275" y="2254"/>
                    <a:pt x="1489" y="1778"/>
                  </a:cubicBezTo>
                  <a:cubicBezTo>
                    <a:pt x="1692" y="1314"/>
                    <a:pt x="1656" y="730"/>
                    <a:pt x="1370" y="52"/>
                  </a:cubicBezTo>
                  <a:cubicBezTo>
                    <a:pt x="1360" y="22"/>
                    <a:pt x="1334" y="1"/>
                    <a:pt x="12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54"/>
            <p:cNvSpPr/>
            <p:nvPr/>
          </p:nvSpPr>
          <p:spPr>
            <a:xfrm>
              <a:off x="2289205" y="652016"/>
              <a:ext cx="438510" cy="547918"/>
            </a:xfrm>
            <a:custGeom>
              <a:avLst/>
              <a:gdLst/>
              <a:ahLst/>
              <a:cxnLst/>
              <a:rect l="l" t="t" r="r" b="b"/>
              <a:pathLst>
                <a:path w="3002" h="3751" extrusionOk="0">
                  <a:moveTo>
                    <a:pt x="2918" y="0"/>
                  </a:moveTo>
                  <a:cubicBezTo>
                    <a:pt x="2049" y="48"/>
                    <a:pt x="1215" y="512"/>
                    <a:pt x="691" y="1215"/>
                  </a:cubicBezTo>
                  <a:cubicBezTo>
                    <a:pt x="179" y="1929"/>
                    <a:pt x="1" y="2858"/>
                    <a:pt x="215" y="3703"/>
                  </a:cubicBezTo>
                  <a:cubicBezTo>
                    <a:pt x="227" y="3727"/>
                    <a:pt x="263" y="3751"/>
                    <a:pt x="286" y="3751"/>
                  </a:cubicBezTo>
                  <a:lnTo>
                    <a:pt x="310" y="3751"/>
                  </a:lnTo>
                  <a:cubicBezTo>
                    <a:pt x="346" y="3739"/>
                    <a:pt x="370" y="3703"/>
                    <a:pt x="358" y="3667"/>
                  </a:cubicBezTo>
                  <a:cubicBezTo>
                    <a:pt x="155" y="2870"/>
                    <a:pt x="322" y="1989"/>
                    <a:pt x="810" y="1310"/>
                  </a:cubicBezTo>
                  <a:cubicBezTo>
                    <a:pt x="1310" y="631"/>
                    <a:pt x="2096" y="203"/>
                    <a:pt x="2930" y="155"/>
                  </a:cubicBezTo>
                  <a:cubicBezTo>
                    <a:pt x="2977" y="143"/>
                    <a:pt x="3001" y="107"/>
                    <a:pt x="3001" y="72"/>
                  </a:cubicBezTo>
                  <a:cubicBezTo>
                    <a:pt x="3001" y="24"/>
                    <a:pt x="2965" y="0"/>
                    <a:pt x="29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" name="Google Shape;743;p29">
            <a:extLst>
              <a:ext uri="{FF2B5EF4-FFF2-40B4-BE49-F238E27FC236}">
                <a16:creationId xmlns:a16="http://schemas.microsoft.com/office/drawing/2014/main" id="{F6371D91-0DD9-5D42-9D6C-DE987020A68B}"/>
              </a:ext>
            </a:extLst>
          </p:cNvPr>
          <p:cNvSpPr txBox="1">
            <a:spLocks/>
          </p:cNvSpPr>
          <p:nvPr/>
        </p:nvSpPr>
        <p:spPr>
          <a:xfrm>
            <a:off x="868950" y="1074836"/>
            <a:ext cx="7406100" cy="32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loo 2"/>
              <a:buNone/>
              <a:defRPr sz="16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2000" dirty="0">
                <a:solidFill>
                  <a:schemeClr val="accent3"/>
                </a:solidFill>
              </a:rPr>
              <a:t>You can do this with a </a:t>
            </a:r>
            <a:r>
              <a:rPr lang="en-US" sz="2000" b="1" i="1" dirty="0">
                <a:solidFill>
                  <a:schemeClr val="accent3"/>
                </a:solidFill>
              </a:rPr>
              <a:t>training</a:t>
            </a:r>
            <a:r>
              <a:rPr lang="en-US" sz="2000" dirty="0">
                <a:solidFill>
                  <a:schemeClr val="accent3"/>
                </a:solidFill>
              </a:rPr>
              <a:t> and </a:t>
            </a:r>
            <a:r>
              <a:rPr lang="en-US" sz="2000" b="1" i="1" dirty="0">
                <a:solidFill>
                  <a:schemeClr val="accent3"/>
                </a:solidFill>
              </a:rPr>
              <a:t>testing</a:t>
            </a:r>
            <a:r>
              <a:rPr lang="en-US" sz="2000" dirty="0">
                <a:solidFill>
                  <a:schemeClr val="accent3"/>
                </a:solidFill>
              </a:rPr>
              <a:t> set. This is highly recommended as to avoid overfitting (see class 7)</a:t>
            </a:r>
          </a:p>
          <a:p>
            <a:pPr algn="l">
              <a:lnSpc>
                <a:spcPct val="150000"/>
              </a:lnSpc>
            </a:pPr>
            <a:r>
              <a:rPr lang="en-US" sz="2000" dirty="0">
                <a:solidFill>
                  <a:schemeClr val="accent3"/>
                </a:solidFill>
              </a:rPr>
              <a:t>Splitting your data into different subsets is common in machine learning algorithms</a:t>
            </a:r>
          </a:p>
          <a:p>
            <a:pPr algn="l">
              <a:lnSpc>
                <a:spcPct val="150000"/>
              </a:lnSpc>
            </a:pPr>
            <a:r>
              <a:rPr lang="en-US" sz="2000" dirty="0">
                <a:solidFill>
                  <a:schemeClr val="accent3"/>
                </a:solidFill>
              </a:rPr>
              <a:t>Normally you will have a large dataset to </a:t>
            </a:r>
            <a:r>
              <a:rPr lang="en-US" sz="2000" b="1" dirty="0">
                <a:solidFill>
                  <a:schemeClr val="accent3"/>
                </a:solidFill>
              </a:rPr>
              <a:t>train</a:t>
            </a:r>
            <a:r>
              <a:rPr lang="en-US" sz="2000" dirty="0">
                <a:solidFill>
                  <a:schemeClr val="accent3"/>
                </a:solidFill>
              </a:rPr>
              <a:t> on (i.e., teach your algorithm) and a smaller set to </a:t>
            </a:r>
            <a:r>
              <a:rPr lang="en-US" sz="2000" b="1" dirty="0">
                <a:solidFill>
                  <a:schemeClr val="accent3"/>
                </a:solidFill>
              </a:rPr>
              <a:t>test</a:t>
            </a:r>
            <a:r>
              <a:rPr lang="en-US" sz="2000" dirty="0">
                <a:solidFill>
                  <a:schemeClr val="accent3"/>
                </a:solidFill>
              </a:rPr>
              <a:t> if your algorithm works (i.e., see if it still works with new data)</a:t>
            </a:r>
          </a:p>
        </p:txBody>
      </p:sp>
    </p:spTree>
    <p:extLst>
      <p:ext uri="{BB962C8B-B14F-4D97-AF65-F5344CB8AC3E}">
        <p14:creationId xmlns:p14="http://schemas.microsoft.com/office/powerpoint/2010/main" val="186783260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" name="Google Shape;1761;p54"/>
          <p:cNvSpPr txBox="1">
            <a:spLocks noGrp="1"/>
          </p:cNvSpPr>
          <p:nvPr>
            <p:ph type="title"/>
          </p:nvPr>
        </p:nvSpPr>
        <p:spPr>
          <a:xfrm>
            <a:off x="697475" y="588564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Determining how many k is too many k</a:t>
            </a:r>
            <a:endParaRPr dirty="0"/>
          </a:p>
        </p:txBody>
      </p:sp>
      <p:grpSp>
        <p:nvGrpSpPr>
          <p:cNvPr id="1766" name="Google Shape;1766;p54"/>
          <p:cNvGrpSpPr/>
          <p:nvPr/>
        </p:nvGrpSpPr>
        <p:grpSpPr>
          <a:xfrm rot="-7217067">
            <a:off x="-809209" y="3690203"/>
            <a:ext cx="2435263" cy="1836747"/>
            <a:chOff x="1852738" y="206787"/>
            <a:chExt cx="2668014" cy="2012295"/>
          </a:xfrm>
        </p:grpSpPr>
        <p:sp>
          <p:nvSpPr>
            <p:cNvPr id="1767" name="Google Shape;1767;p54"/>
            <p:cNvSpPr/>
            <p:nvPr/>
          </p:nvSpPr>
          <p:spPr>
            <a:xfrm>
              <a:off x="1863109" y="218911"/>
              <a:ext cx="2657643" cy="1988923"/>
            </a:xfrm>
            <a:custGeom>
              <a:avLst/>
              <a:gdLst/>
              <a:ahLst/>
              <a:cxnLst/>
              <a:rect l="l" t="t" r="r" b="b"/>
              <a:pathLst>
                <a:path w="18194" h="13616" extrusionOk="0">
                  <a:moveTo>
                    <a:pt x="7859" y="1"/>
                  </a:moveTo>
                  <a:cubicBezTo>
                    <a:pt x="7037" y="1"/>
                    <a:pt x="6251" y="215"/>
                    <a:pt x="5573" y="584"/>
                  </a:cubicBezTo>
                  <a:cubicBezTo>
                    <a:pt x="5311" y="536"/>
                    <a:pt x="5037" y="524"/>
                    <a:pt x="4751" y="524"/>
                  </a:cubicBezTo>
                  <a:cubicBezTo>
                    <a:pt x="2132" y="524"/>
                    <a:pt x="1" y="2310"/>
                    <a:pt x="1" y="4525"/>
                  </a:cubicBezTo>
                  <a:cubicBezTo>
                    <a:pt x="1" y="5775"/>
                    <a:pt x="679" y="6882"/>
                    <a:pt x="1751" y="7621"/>
                  </a:cubicBezTo>
                  <a:cubicBezTo>
                    <a:pt x="1239" y="10121"/>
                    <a:pt x="3037" y="12693"/>
                    <a:pt x="5859" y="13419"/>
                  </a:cubicBezTo>
                  <a:cubicBezTo>
                    <a:pt x="6373" y="13552"/>
                    <a:pt x="6888" y="13616"/>
                    <a:pt x="7390" y="13616"/>
                  </a:cubicBezTo>
                  <a:cubicBezTo>
                    <a:pt x="8410" y="13616"/>
                    <a:pt x="9379" y="13354"/>
                    <a:pt x="10192" y="12883"/>
                  </a:cubicBezTo>
                  <a:cubicBezTo>
                    <a:pt x="10705" y="13113"/>
                    <a:pt x="11245" y="13235"/>
                    <a:pt x="11788" y="13235"/>
                  </a:cubicBezTo>
                  <a:cubicBezTo>
                    <a:pt x="12203" y="13235"/>
                    <a:pt x="12619" y="13164"/>
                    <a:pt x="13026" y="13014"/>
                  </a:cubicBezTo>
                  <a:cubicBezTo>
                    <a:pt x="14479" y="12478"/>
                    <a:pt x="15395" y="11073"/>
                    <a:pt x="15526" y="9454"/>
                  </a:cubicBezTo>
                  <a:cubicBezTo>
                    <a:pt x="16253" y="9454"/>
                    <a:pt x="16872" y="9228"/>
                    <a:pt x="17277" y="8740"/>
                  </a:cubicBezTo>
                  <a:cubicBezTo>
                    <a:pt x="18193" y="7621"/>
                    <a:pt x="17586" y="5596"/>
                    <a:pt x="15919" y="4215"/>
                  </a:cubicBezTo>
                  <a:cubicBezTo>
                    <a:pt x="14965" y="3435"/>
                    <a:pt x="13878" y="3028"/>
                    <a:pt x="12949" y="3028"/>
                  </a:cubicBezTo>
                  <a:cubicBezTo>
                    <a:pt x="12731" y="3028"/>
                    <a:pt x="12521" y="3051"/>
                    <a:pt x="12324" y="3096"/>
                  </a:cubicBezTo>
                  <a:cubicBezTo>
                    <a:pt x="11645" y="1286"/>
                    <a:pt x="9907" y="1"/>
                    <a:pt x="78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54"/>
            <p:cNvSpPr/>
            <p:nvPr/>
          </p:nvSpPr>
          <p:spPr>
            <a:xfrm>
              <a:off x="1852738" y="206787"/>
              <a:ext cx="2626237" cy="2012295"/>
            </a:xfrm>
            <a:custGeom>
              <a:avLst/>
              <a:gdLst/>
              <a:ahLst/>
              <a:cxnLst/>
              <a:rect l="l" t="t" r="r" b="b"/>
              <a:pathLst>
                <a:path w="17979" h="13776" extrusionOk="0">
                  <a:moveTo>
                    <a:pt x="7942" y="155"/>
                  </a:moveTo>
                  <a:cubicBezTo>
                    <a:pt x="9882" y="155"/>
                    <a:pt x="11645" y="1381"/>
                    <a:pt x="12323" y="3215"/>
                  </a:cubicBezTo>
                  <a:cubicBezTo>
                    <a:pt x="12335" y="3251"/>
                    <a:pt x="12371" y="3262"/>
                    <a:pt x="12407" y="3262"/>
                  </a:cubicBezTo>
                  <a:cubicBezTo>
                    <a:pt x="12607" y="3215"/>
                    <a:pt x="12818" y="3192"/>
                    <a:pt x="13036" y="3192"/>
                  </a:cubicBezTo>
                  <a:cubicBezTo>
                    <a:pt x="13971" y="3192"/>
                    <a:pt x="15035" y="3615"/>
                    <a:pt x="15943" y="4358"/>
                  </a:cubicBezTo>
                  <a:cubicBezTo>
                    <a:pt x="16740" y="5025"/>
                    <a:pt x="17324" y="5846"/>
                    <a:pt x="17574" y="6680"/>
                  </a:cubicBezTo>
                  <a:cubicBezTo>
                    <a:pt x="17824" y="7513"/>
                    <a:pt x="17729" y="8251"/>
                    <a:pt x="17300" y="8775"/>
                  </a:cubicBezTo>
                  <a:cubicBezTo>
                    <a:pt x="16931" y="9216"/>
                    <a:pt x="16336" y="9466"/>
                    <a:pt x="15633" y="9466"/>
                  </a:cubicBezTo>
                  <a:lnTo>
                    <a:pt x="15609" y="9466"/>
                  </a:lnTo>
                  <a:cubicBezTo>
                    <a:pt x="15574" y="9466"/>
                    <a:pt x="15538" y="9489"/>
                    <a:pt x="15538" y="9537"/>
                  </a:cubicBezTo>
                  <a:cubicBezTo>
                    <a:pt x="15383" y="11180"/>
                    <a:pt x="14442" y="12514"/>
                    <a:pt x="13073" y="13026"/>
                  </a:cubicBezTo>
                  <a:cubicBezTo>
                    <a:pt x="12680" y="13169"/>
                    <a:pt x="12265" y="13242"/>
                    <a:pt x="11845" y="13242"/>
                  </a:cubicBezTo>
                  <a:cubicBezTo>
                    <a:pt x="11326" y="13242"/>
                    <a:pt x="10800" y="13131"/>
                    <a:pt x="10299" y="12907"/>
                  </a:cubicBezTo>
                  <a:cubicBezTo>
                    <a:pt x="10287" y="12901"/>
                    <a:pt x="10275" y="12898"/>
                    <a:pt x="10263" y="12898"/>
                  </a:cubicBezTo>
                  <a:cubicBezTo>
                    <a:pt x="10251" y="12898"/>
                    <a:pt x="10240" y="12901"/>
                    <a:pt x="10228" y="12907"/>
                  </a:cubicBezTo>
                  <a:cubicBezTo>
                    <a:pt x="9408" y="13379"/>
                    <a:pt x="8448" y="13623"/>
                    <a:pt x="7464" y="13623"/>
                  </a:cubicBezTo>
                  <a:cubicBezTo>
                    <a:pt x="6961" y="13623"/>
                    <a:pt x="6452" y="13559"/>
                    <a:pt x="5953" y="13430"/>
                  </a:cubicBezTo>
                  <a:cubicBezTo>
                    <a:pt x="3167" y="12716"/>
                    <a:pt x="1393" y="10204"/>
                    <a:pt x="1893" y="7715"/>
                  </a:cubicBezTo>
                  <a:cubicBezTo>
                    <a:pt x="1893" y="7692"/>
                    <a:pt x="1881" y="7656"/>
                    <a:pt x="1858" y="7644"/>
                  </a:cubicBezTo>
                  <a:cubicBezTo>
                    <a:pt x="774" y="6894"/>
                    <a:pt x="143" y="5787"/>
                    <a:pt x="143" y="4608"/>
                  </a:cubicBezTo>
                  <a:cubicBezTo>
                    <a:pt x="143" y="2441"/>
                    <a:pt x="2250" y="679"/>
                    <a:pt x="4822" y="679"/>
                  </a:cubicBezTo>
                  <a:cubicBezTo>
                    <a:pt x="5096" y="679"/>
                    <a:pt x="5370" y="703"/>
                    <a:pt x="5644" y="738"/>
                  </a:cubicBezTo>
                  <a:cubicBezTo>
                    <a:pt x="5656" y="738"/>
                    <a:pt x="5679" y="738"/>
                    <a:pt x="5691" y="726"/>
                  </a:cubicBezTo>
                  <a:cubicBezTo>
                    <a:pt x="6370" y="357"/>
                    <a:pt x="7156" y="155"/>
                    <a:pt x="7942" y="155"/>
                  </a:cubicBezTo>
                  <a:close/>
                  <a:moveTo>
                    <a:pt x="7930" y="0"/>
                  </a:moveTo>
                  <a:cubicBezTo>
                    <a:pt x="7132" y="0"/>
                    <a:pt x="6334" y="203"/>
                    <a:pt x="5632" y="584"/>
                  </a:cubicBezTo>
                  <a:cubicBezTo>
                    <a:pt x="5358" y="548"/>
                    <a:pt x="5084" y="536"/>
                    <a:pt x="4822" y="536"/>
                  </a:cubicBezTo>
                  <a:cubicBezTo>
                    <a:pt x="2167" y="536"/>
                    <a:pt x="0" y="2358"/>
                    <a:pt x="0" y="4608"/>
                  </a:cubicBezTo>
                  <a:cubicBezTo>
                    <a:pt x="0" y="5822"/>
                    <a:pt x="631" y="6953"/>
                    <a:pt x="1739" y="7739"/>
                  </a:cubicBezTo>
                  <a:cubicBezTo>
                    <a:pt x="1250" y="10287"/>
                    <a:pt x="3072" y="12835"/>
                    <a:pt x="5906" y="13573"/>
                  </a:cubicBezTo>
                  <a:cubicBezTo>
                    <a:pt x="6418" y="13704"/>
                    <a:pt x="6942" y="13776"/>
                    <a:pt x="7465" y="13776"/>
                  </a:cubicBezTo>
                  <a:cubicBezTo>
                    <a:pt x="8454" y="13776"/>
                    <a:pt x="9430" y="13526"/>
                    <a:pt x="10263" y="13049"/>
                  </a:cubicBezTo>
                  <a:cubicBezTo>
                    <a:pt x="10787" y="13275"/>
                    <a:pt x="11332" y="13389"/>
                    <a:pt x="11869" y="13389"/>
                  </a:cubicBezTo>
                  <a:cubicBezTo>
                    <a:pt x="12297" y="13389"/>
                    <a:pt x="12719" y="13316"/>
                    <a:pt x="13121" y="13168"/>
                  </a:cubicBezTo>
                  <a:cubicBezTo>
                    <a:pt x="14526" y="12645"/>
                    <a:pt x="15502" y="11287"/>
                    <a:pt x="15669" y="9609"/>
                  </a:cubicBezTo>
                  <a:cubicBezTo>
                    <a:pt x="16407" y="9597"/>
                    <a:pt x="17026" y="9335"/>
                    <a:pt x="17407" y="8870"/>
                  </a:cubicBezTo>
                  <a:cubicBezTo>
                    <a:pt x="17871" y="8311"/>
                    <a:pt x="17979" y="7513"/>
                    <a:pt x="17717" y="6644"/>
                  </a:cubicBezTo>
                  <a:cubicBezTo>
                    <a:pt x="17455" y="5775"/>
                    <a:pt x="16848" y="4917"/>
                    <a:pt x="16038" y="4251"/>
                  </a:cubicBezTo>
                  <a:cubicBezTo>
                    <a:pt x="15089" y="3470"/>
                    <a:pt x="13984" y="3042"/>
                    <a:pt x="13016" y="3042"/>
                  </a:cubicBezTo>
                  <a:cubicBezTo>
                    <a:pt x="12818" y="3042"/>
                    <a:pt x="12626" y="3059"/>
                    <a:pt x="12442" y="3096"/>
                  </a:cubicBezTo>
                  <a:cubicBezTo>
                    <a:pt x="11728" y="1250"/>
                    <a:pt x="9918" y="0"/>
                    <a:pt x="79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54"/>
            <p:cNvSpPr/>
            <p:nvPr/>
          </p:nvSpPr>
          <p:spPr>
            <a:xfrm>
              <a:off x="3252705" y="1222283"/>
              <a:ext cx="320191" cy="890750"/>
            </a:xfrm>
            <a:custGeom>
              <a:avLst/>
              <a:gdLst/>
              <a:ahLst/>
              <a:cxnLst/>
              <a:rect l="l" t="t" r="r" b="b"/>
              <a:pathLst>
                <a:path w="2192" h="6098" extrusionOk="0">
                  <a:moveTo>
                    <a:pt x="91" y="1"/>
                  </a:moveTo>
                  <a:cubicBezTo>
                    <a:pt x="65" y="1"/>
                    <a:pt x="40" y="14"/>
                    <a:pt x="25" y="37"/>
                  </a:cubicBezTo>
                  <a:cubicBezTo>
                    <a:pt x="1" y="61"/>
                    <a:pt x="1" y="109"/>
                    <a:pt x="36" y="132"/>
                  </a:cubicBezTo>
                  <a:cubicBezTo>
                    <a:pt x="1822" y="1478"/>
                    <a:pt x="2013" y="3442"/>
                    <a:pt x="608" y="5978"/>
                  </a:cubicBezTo>
                  <a:cubicBezTo>
                    <a:pt x="596" y="6014"/>
                    <a:pt x="608" y="6062"/>
                    <a:pt x="644" y="6086"/>
                  </a:cubicBezTo>
                  <a:cubicBezTo>
                    <a:pt x="656" y="6086"/>
                    <a:pt x="667" y="6097"/>
                    <a:pt x="679" y="6097"/>
                  </a:cubicBezTo>
                  <a:cubicBezTo>
                    <a:pt x="703" y="6097"/>
                    <a:pt x="727" y="6074"/>
                    <a:pt x="739" y="6050"/>
                  </a:cubicBezTo>
                  <a:cubicBezTo>
                    <a:pt x="2191" y="3442"/>
                    <a:pt x="1977" y="1406"/>
                    <a:pt x="132" y="13"/>
                  </a:cubicBezTo>
                  <a:cubicBezTo>
                    <a:pt x="119" y="5"/>
                    <a:pt x="105" y="1"/>
                    <a:pt x="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54"/>
            <p:cNvSpPr/>
            <p:nvPr/>
          </p:nvSpPr>
          <p:spPr>
            <a:xfrm>
              <a:off x="2664906" y="293262"/>
              <a:ext cx="434858" cy="551862"/>
            </a:xfrm>
            <a:custGeom>
              <a:avLst/>
              <a:gdLst/>
              <a:ahLst/>
              <a:cxnLst/>
              <a:rect l="l" t="t" r="r" b="b"/>
              <a:pathLst>
                <a:path w="2977" h="3778" extrusionOk="0">
                  <a:moveTo>
                    <a:pt x="89" y="0"/>
                  </a:moveTo>
                  <a:cubicBezTo>
                    <a:pt x="60" y="0"/>
                    <a:pt x="34" y="22"/>
                    <a:pt x="24" y="51"/>
                  </a:cubicBezTo>
                  <a:cubicBezTo>
                    <a:pt x="0" y="87"/>
                    <a:pt x="24" y="134"/>
                    <a:pt x="60" y="146"/>
                  </a:cubicBezTo>
                  <a:cubicBezTo>
                    <a:pt x="1917" y="765"/>
                    <a:pt x="2822" y="1932"/>
                    <a:pt x="2834" y="3694"/>
                  </a:cubicBezTo>
                  <a:cubicBezTo>
                    <a:pt x="2834" y="3742"/>
                    <a:pt x="2858" y="3778"/>
                    <a:pt x="2906" y="3778"/>
                  </a:cubicBezTo>
                  <a:cubicBezTo>
                    <a:pt x="2941" y="3778"/>
                    <a:pt x="2977" y="3742"/>
                    <a:pt x="2977" y="3694"/>
                  </a:cubicBezTo>
                  <a:cubicBezTo>
                    <a:pt x="2965" y="1861"/>
                    <a:pt x="2036" y="646"/>
                    <a:pt x="108" y="4"/>
                  </a:cubicBezTo>
                  <a:cubicBezTo>
                    <a:pt x="101" y="1"/>
                    <a:pt x="95" y="0"/>
                    <a:pt x="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54"/>
            <p:cNvSpPr/>
            <p:nvPr/>
          </p:nvSpPr>
          <p:spPr>
            <a:xfrm>
              <a:off x="3364013" y="660634"/>
              <a:ext cx="309820" cy="184490"/>
            </a:xfrm>
            <a:custGeom>
              <a:avLst/>
              <a:gdLst/>
              <a:ahLst/>
              <a:cxnLst/>
              <a:rect l="l" t="t" r="r" b="b"/>
              <a:pathLst>
                <a:path w="2121" h="1263" extrusionOk="0">
                  <a:moveTo>
                    <a:pt x="2025" y="1"/>
                  </a:moveTo>
                  <a:cubicBezTo>
                    <a:pt x="1191" y="167"/>
                    <a:pt x="667" y="382"/>
                    <a:pt x="36" y="1132"/>
                  </a:cubicBezTo>
                  <a:cubicBezTo>
                    <a:pt x="1" y="1168"/>
                    <a:pt x="13" y="1215"/>
                    <a:pt x="36" y="1239"/>
                  </a:cubicBezTo>
                  <a:cubicBezTo>
                    <a:pt x="60" y="1251"/>
                    <a:pt x="72" y="1263"/>
                    <a:pt x="84" y="1263"/>
                  </a:cubicBezTo>
                  <a:cubicBezTo>
                    <a:pt x="108" y="1263"/>
                    <a:pt x="132" y="1251"/>
                    <a:pt x="144" y="1227"/>
                  </a:cubicBezTo>
                  <a:cubicBezTo>
                    <a:pt x="763" y="513"/>
                    <a:pt x="1239" y="322"/>
                    <a:pt x="2061" y="155"/>
                  </a:cubicBezTo>
                  <a:cubicBezTo>
                    <a:pt x="2096" y="144"/>
                    <a:pt x="2120" y="96"/>
                    <a:pt x="2120" y="60"/>
                  </a:cubicBezTo>
                  <a:cubicBezTo>
                    <a:pt x="2108" y="25"/>
                    <a:pt x="2072" y="1"/>
                    <a:pt x="20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54"/>
            <p:cNvSpPr/>
            <p:nvPr/>
          </p:nvSpPr>
          <p:spPr>
            <a:xfrm>
              <a:off x="3471815" y="1174956"/>
              <a:ext cx="247155" cy="418059"/>
            </a:xfrm>
            <a:custGeom>
              <a:avLst/>
              <a:gdLst/>
              <a:ahLst/>
              <a:cxnLst/>
              <a:rect l="l" t="t" r="r" b="b"/>
              <a:pathLst>
                <a:path w="1692" h="2862" extrusionOk="0">
                  <a:moveTo>
                    <a:pt x="1299" y="1"/>
                  </a:moveTo>
                  <a:cubicBezTo>
                    <a:pt x="1291" y="1"/>
                    <a:pt x="1283" y="2"/>
                    <a:pt x="1275" y="4"/>
                  </a:cubicBezTo>
                  <a:cubicBezTo>
                    <a:pt x="1239" y="28"/>
                    <a:pt x="1227" y="63"/>
                    <a:pt x="1239" y="99"/>
                  </a:cubicBezTo>
                  <a:cubicBezTo>
                    <a:pt x="1501" y="742"/>
                    <a:pt x="1549" y="1290"/>
                    <a:pt x="1346" y="1718"/>
                  </a:cubicBezTo>
                  <a:cubicBezTo>
                    <a:pt x="1156" y="2147"/>
                    <a:pt x="727" y="2492"/>
                    <a:pt x="60" y="2719"/>
                  </a:cubicBezTo>
                  <a:cubicBezTo>
                    <a:pt x="25" y="2730"/>
                    <a:pt x="1" y="2778"/>
                    <a:pt x="13" y="2814"/>
                  </a:cubicBezTo>
                  <a:cubicBezTo>
                    <a:pt x="25" y="2850"/>
                    <a:pt x="60" y="2861"/>
                    <a:pt x="84" y="2861"/>
                  </a:cubicBezTo>
                  <a:lnTo>
                    <a:pt x="108" y="2861"/>
                  </a:lnTo>
                  <a:cubicBezTo>
                    <a:pt x="811" y="2611"/>
                    <a:pt x="1275" y="2254"/>
                    <a:pt x="1489" y="1778"/>
                  </a:cubicBezTo>
                  <a:cubicBezTo>
                    <a:pt x="1692" y="1314"/>
                    <a:pt x="1656" y="730"/>
                    <a:pt x="1370" y="52"/>
                  </a:cubicBezTo>
                  <a:cubicBezTo>
                    <a:pt x="1360" y="22"/>
                    <a:pt x="1334" y="1"/>
                    <a:pt x="12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54"/>
            <p:cNvSpPr/>
            <p:nvPr/>
          </p:nvSpPr>
          <p:spPr>
            <a:xfrm>
              <a:off x="2289205" y="652016"/>
              <a:ext cx="438510" cy="547918"/>
            </a:xfrm>
            <a:custGeom>
              <a:avLst/>
              <a:gdLst/>
              <a:ahLst/>
              <a:cxnLst/>
              <a:rect l="l" t="t" r="r" b="b"/>
              <a:pathLst>
                <a:path w="3002" h="3751" extrusionOk="0">
                  <a:moveTo>
                    <a:pt x="2918" y="0"/>
                  </a:moveTo>
                  <a:cubicBezTo>
                    <a:pt x="2049" y="48"/>
                    <a:pt x="1215" y="512"/>
                    <a:pt x="691" y="1215"/>
                  </a:cubicBezTo>
                  <a:cubicBezTo>
                    <a:pt x="179" y="1929"/>
                    <a:pt x="1" y="2858"/>
                    <a:pt x="215" y="3703"/>
                  </a:cubicBezTo>
                  <a:cubicBezTo>
                    <a:pt x="227" y="3727"/>
                    <a:pt x="263" y="3751"/>
                    <a:pt x="286" y="3751"/>
                  </a:cubicBezTo>
                  <a:lnTo>
                    <a:pt x="310" y="3751"/>
                  </a:lnTo>
                  <a:cubicBezTo>
                    <a:pt x="346" y="3739"/>
                    <a:pt x="370" y="3703"/>
                    <a:pt x="358" y="3667"/>
                  </a:cubicBezTo>
                  <a:cubicBezTo>
                    <a:pt x="155" y="2870"/>
                    <a:pt x="322" y="1989"/>
                    <a:pt x="810" y="1310"/>
                  </a:cubicBezTo>
                  <a:cubicBezTo>
                    <a:pt x="1310" y="631"/>
                    <a:pt x="2096" y="203"/>
                    <a:pt x="2930" y="155"/>
                  </a:cubicBezTo>
                  <a:cubicBezTo>
                    <a:pt x="2977" y="143"/>
                    <a:pt x="3001" y="107"/>
                    <a:pt x="3001" y="72"/>
                  </a:cubicBezTo>
                  <a:cubicBezTo>
                    <a:pt x="3001" y="24"/>
                    <a:pt x="2965" y="0"/>
                    <a:pt x="29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74" name="Google Shape;1774;p54"/>
          <p:cNvGrpSpPr/>
          <p:nvPr/>
        </p:nvGrpSpPr>
        <p:grpSpPr>
          <a:xfrm rot="-3380372">
            <a:off x="7714794" y="3690239"/>
            <a:ext cx="2435181" cy="1836685"/>
            <a:chOff x="1852738" y="206787"/>
            <a:chExt cx="2668014" cy="2012295"/>
          </a:xfrm>
        </p:grpSpPr>
        <p:sp>
          <p:nvSpPr>
            <p:cNvPr id="1775" name="Google Shape;1775;p54"/>
            <p:cNvSpPr/>
            <p:nvPr/>
          </p:nvSpPr>
          <p:spPr>
            <a:xfrm>
              <a:off x="1863109" y="218911"/>
              <a:ext cx="2657643" cy="1988923"/>
            </a:xfrm>
            <a:custGeom>
              <a:avLst/>
              <a:gdLst/>
              <a:ahLst/>
              <a:cxnLst/>
              <a:rect l="l" t="t" r="r" b="b"/>
              <a:pathLst>
                <a:path w="18194" h="13616" extrusionOk="0">
                  <a:moveTo>
                    <a:pt x="7859" y="1"/>
                  </a:moveTo>
                  <a:cubicBezTo>
                    <a:pt x="7037" y="1"/>
                    <a:pt x="6251" y="215"/>
                    <a:pt x="5573" y="584"/>
                  </a:cubicBezTo>
                  <a:cubicBezTo>
                    <a:pt x="5311" y="536"/>
                    <a:pt x="5037" y="524"/>
                    <a:pt x="4751" y="524"/>
                  </a:cubicBezTo>
                  <a:cubicBezTo>
                    <a:pt x="2132" y="524"/>
                    <a:pt x="1" y="2310"/>
                    <a:pt x="1" y="4525"/>
                  </a:cubicBezTo>
                  <a:cubicBezTo>
                    <a:pt x="1" y="5775"/>
                    <a:pt x="679" y="6882"/>
                    <a:pt x="1751" y="7621"/>
                  </a:cubicBezTo>
                  <a:cubicBezTo>
                    <a:pt x="1239" y="10121"/>
                    <a:pt x="3037" y="12693"/>
                    <a:pt x="5859" y="13419"/>
                  </a:cubicBezTo>
                  <a:cubicBezTo>
                    <a:pt x="6373" y="13552"/>
                    <a:pt x="6888" y="13616"/>
                    <a:pt x="7390" y="13616"/>
                  </a:cubicBezTo>
                  <a:cubicBezTo>
                    <a:pt x="8410" y="13616"/>
                    <a:pt x="9379" y="13354"/>
                    <a:pt x="10192" y="12883"/>
                  </a:cubicBezTo>
                  <a:cubicBezTo>
                    <a:pt x="10705" y="13113"/>
                    <a:pt x="11245" y="13235"/>
                    <a:pt x="11788" y="13235"/>
                  </a:cubicBezTo>
                  <a:cubicBezTo>
                    <a:pt x="12203" y="13235"/>
                    <a:pt x="12619" y="13164"/>
                    <a:pt x="13026" y="13014"/>
                  </a:cubicBezTo>
                  <a:cubicBezTo>
                    <a:pt x="14479" y="12478"/>
                    <a:pt x="15395" y="11073"/>
                    <a:pt x="15526" y="9454"/>
                  </a:cubicBezTo>
                  <a:cubicBezTo>
                    <a:pt x="16253" y="9454"/>
                    <a:pt x="16872" y="9228"/>
                    <a:pt x="17277" y="8740"/>
                  </a:cubicBezTo>
                  <a:cubicBezTo>
                    <a:pt x="18193" y="7621"/>
                    <a:pt x="17586" y="5596"/>
                    <a:pt x="15919" y="4215"/>
                  </a:cubicBezTo>
                  <a:cubicBezTo>
                    <a:pt x="14965" y="3435"/>
                    <a:pt x="13878" y="3028"/>
                    <a:pt x="12949" y="3028"/>
                  </a:cubicBezTo>
                  <a:cubicBezTo>
                    <a:pt x="12731" y="3028"/>
                    <a:pt x="12521" y="3051"/>
                    <a:pt x="12324" y="3096"/>
                  </a:cubicBezTo>
                  <a:cubicBezTo>
                    <a:pt x="11645" y="1286"/>
                    <a:pt x="9907" y="1"/>
                    <a:pt x="78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54"/>
            <p:cNvSpPr/>
            <p:nvPr/>
          </p:nvSpPr>
          <p:spPr>
            <a:xfrm>
              <a:off x="1852738" y="206787"/>
              <a:ext cx="2626237" cy="2012295"/>
            </a:xfrm>
            <a:custGeom>
              <a:avLst/>
              <a:gdLst/>
              <a:ahLst/>
              <a:cxnLst/>
              <a:rect l="l" t="t" r="r" b="b"/>
              <a:pathLst>
                <a:path w="17979" h="13776" extrusionOk="0">
                  <a:moveTo>
                    <a:pt x="7942" y="155"/>
                  </a:moveTo>
                  <a:cubicBezTo>
                    <a:pt x="9882" y="155"/>
                    <a:pt x="11645" y="1381"/>
                    <a:pt x="12323" y="3215"/>
                  </a:cubicBezTo>
                  <a:cubicBezTo>
                    <a:pt x="12335" y="3251"/>
                    <a:pt x="12371" y="3262"/>
                    <a:pt x="12407" y="3262"/>
                  </a:cubicBezTo>
                  <a:cubicBezTo>
                    <a:pt x="12607" y="3215"/>
                    <a:pt x="12818" y="3192"/>
                    <a:pt x="13036" y="3192"/>
                  </a:cubicBezTo>
                  <a:cubicBezTo>
                    <a:pt x="13971" y="3192"/>
                    <a:pt x="15035" y="3615"/>
                    <a:pt x="15943" y="4358"/>
                  </a:cubicBezTo>
                  <a:cubicBezTo>
                    <a:pt x="16740" y="5025"/>
                    <a:pt x="17324" y="5846"/>
                    <a:pt x="17574" y="6680"/>
                  </a:cubicBezTo>
                  <a:cubicBezTo>
                    <a:pt x="17824" y="7513"/>
                    <a:pt x="17729" y="8251"/>
                    <a:pt x="17300" y="8775"/>
                  </a:cubicBezTo>
                  <a:cubicBezTo>
                    <a:pt x="16931" y="9216"/>
                    <a:pt x="16336" y="9466"/>
                    <a:pt x="15633" y="9466"/>
                  </a:cubicBezTo>
                  <a:lnTo>
                    <a:pt x="15609" y="9466"/>
                  </a:lnTo>
                  <a:cubicBezTo>
                    <a:pt x="15574" y="9466"/>
                    <a:pt x="15538" y="9489"/>
                    <a:pt x="15538" y="9537"/>
                  </a:cubicBezTo>
                  <a:cubicBezTo>
                    <a:pt x="15383" y="11180"/>
                    <a:pt x="14442" y="12514"/>
                    <a:pt x="13073" y="13026"/>
                  </a:cubicBezTo>
                  <a:cubicBezTo>
                    <a:pt x="12680" y="13169"/>
                    <a:pt x="12265" y="13242"/>
                    <a:pt x="11845" y="13242"/>
                  </a:cubicBezTo>
                  <a:cubicBezTo>
                    <a:pt x="11326" y="13242"/>
                    <a:pt x="10800" y="13131"/>
                    <a:pt x="10299" y="12907"/>
                  </a:cubicBezTo>
                  <a:cubicBezTo>
                    <a:pt x="10287" y="12901"/>
                    <a:pt x="10275" y="12898"/>
                    <a:pt x="10263" y="12898"/>
                  </a:cubicBezTo>
                  <a:cubicBezTo>
                    <a:pt x="10251" y="12898"/>
                    <a:pt x="10240" y="12901"/>
                    <a:pt x="10228" y="12907"/>
                  </a:cubicBezTo>
                  <a:cubicBezTo>
                    <a:pt x="9408" y="13379"/>
                    <a:pt x="8448" y="13623"/>
                    <a:pt x="7464" y="13623"/>
                  </a:cubicBezTo>
                  <a:cubicBezTo>
                    <a:pt x="6961" y="13623"/>
                    <a:pt x="6452" y="13559"/>
                    <a:pt x="5953" y="13430"/>
                  </a:cubicBezTo>
                  <a:cubicBezTo>
                    <a:pt x="3167" y="12716"/>
                    <a:pt x="1393" y="10204"/>
                    <a:pt x="1893" y="7715"/>
                  </a:cubicBezTo>
                  <a:cubicBezTo>
                    <a:pt x="1893" y="7692"/>
                    <a:pt x="1881" y="7656"/>
                    <a:pt x="1858" y="7644"/>
                  </a:cubicBezTo>
                  <a:cubicBezTo>
                    <a:pt x="774" y="6894"/>
                    <a:pt x="143" y="5787"/>
                    <a:pt x="143" y="4608"/>
                  </a:cubicBezTo>
                  <a:cubicBezTo>
                    <a:pt x="143" y="2441"/>
                    <a:pt x="2250" y="679"/>
                    <a:pt x="4822" y="679"/>
                  </a:cubicBezTo>
                  <a:cubicBezTo>
                    <a:pt x="5096" y="679"/>
                    <a:pt x="5370" y="703"/>
                    <a:pt x="5644" y="738"/>
                  </a:cubicBezTo>
                  <a:cubicBezTo>
                    <a:pt x="5656" y="738"/>
                    <a:pt x="5679" y="738"/>
                    <a:pt x="5691" y="726"/>
                  </a:cubicBezTo>
                  <a:cubicBezTo>
                    <a:pt x="6370" y="357"/>
                    <a:pt x="7156" y="155"/>
                    <a:pt x="7942" y="155"/>
                  </a:cubicBezTo>
                  <a:close/>
                  <a:moveTo>
                    <a:pt x="7930" y="0"/>
                  </a:moveTo>
                  <a:cubicBezTo>
                    <a:pt x="7132" y="0"/>
                    <a:pt x="6334" y="203"/>
                    <a:pt x="5632" y="584"/>
                  </a:cubicBezTo>
                  <a:cubicBezTo>
                    <a:pt x="5358" y="548"/>
                    <a:pt x="5084" y="536"/>
                    <a:pt x="4822" y="536"/>
                  </a:cubicBezTo>
                  <a:cubicBezTo>
                    <a:pt x="2167" y="536"/>
                    <a:pt x="0" y="2358"/>
                    <a:pt x="0" y="4608"/>
                  </a:cubicBezTo>
                  <a:cubicBezTo>
                    <a:pt x="0" y="5822"/>
                    <a:pt x="631" y="6953"/>
                    <a:pt x="1739" y="7739"/>
                  </a:cubicBezTo>
                  <a:cubicBezTo>
                    <a:pt x="1250" y="10287"/>
                    <a:pt x="3072" y="12835"/>
                    <a:pt x="5906" y="13573"/>
                  </a:cubicBezTo>
                  <a:cubicBezTo>
                    <a:pt x="6418" y="13704"/>
                    <a:pt x="6942" y="13776"/>
                    <a:pt x="7465" y="13776"/>
                  </a:cubicBezTo>
                  <a:cubicBezTo>
                    <a:pt x="8454" y="13776"/>
                    <a:pt x="9430" y="13526"/>
                    <a:pt x="10263" y="13049"/>
                  </a:cubicBezTo>
                  <a:cubicBezTo>
                    <a:pt x="10787" y="13275"/>
                    <a:pt x="11332" y="13389"/>
                    <a:pt x="11869" y="13389"/>
                  </a:cubicBezTo>
                  <a:cubicBezTo>
                    <a:pt x="12297" y="13389"/>
                    <a:pt x="12719" y="13316"/>
                    <a:pt x="13121" y="13168"/>
                  </a:cubicBezTo>
                  <a:cubicBezTo>
                    <a:pt x="14526" y="12645"/>
                    <a:pt x="15502" y="11287"/>
                    <a:pt x="15669" y="9609"/>
                  </a:cubicBezTo>
                  <a:cubicBezTo>
                    <a:pt x="16407" y="9597"/>
                    <a:pt x="17026" y="9335"/>
                    <a:pt x="17407" y="8870"/>
                  </a:cubicBezTo>
                  <a:cubicBezTo>
                    <a:pt x="17871" y="8311"/>
                    <a:pt x="17979" y="7513"/>
                    <a:pt x="17717" y="6644"/>
                  </a:cubicBezTo>
                  <a:cubicBezTo>
                    <a:pt x="17455" y="5775"/>
                    <a:pt x="16848" y="4917"/>
                    <a:pt x="16038" y="4251"/>
                  </a:cubicBezTo>
                  <a:cubicBezTo>
                    <a:pt x="15089" y="3470"/>
                    <a:pt x="13984" y="3042"/>
                    <a:pt x="13016" y="3042"/>
                  </a:cubicBezTo>
                  <a:cubicBezTo>
                    <a:pt x="12818" y="3042"/>
                    <a:pt x="12626" y="3059"/>
                    <a:pt x="12442" y="3096"/>
                  </a:cubicBezTo>
                  <a:cubicBezTo>
                    <a:pt x="11728" y="1250"/>
                    <a:pt x="9918" y="0"/>
                    <a:pt x="79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54"/>
            <p:cNvSpPr/>
            <p:nvPr/>
          </p:nvSpPr>
          <p:spPr>
            <a:xfrm>
              <a:off x="3252705" y="1222283"/>
              <a:ext cx="320191" cy="890750"/>
            </a:xfrm>
            <a:custGeom>
              <a:avLst/>
              <a:gdLst/>
              <a:ahLst/>
              <a:cxnLst/>
              <a:rect l="l" t="t" r="r" b="b"/>
              <a:pathLst>
                <a:path w="2192" h="6098" extrusionOk="0">
                  <a:moveTo>
                    <a:pt x="91" y="1"/>
                  </a:moveTo>
                  <a:cubicBezTo>
                    <a:pt x="65" y="1"/>
                    <a:pt x="40" y="14"/>
                    <a:pt x="25" y="37"/>
                  </a:cubicBezTo>
                  <a:cubicBezTo>
                    <a:pt x="1" y="61"/>
                    <a:pt x="1" y="109"/>
                    <a:pt x="36" y="132"/>
                  </a:cubicBezTo>
                  <a:cubicBezTo>
                    <a:pt x="1822" y="1478"/>
                    <a:pt x="2013" y="3442"/>
                    <a:pt x="608" y="5978"/>
                  </a:cubicBezTo>
                  <a:cubicBezTo>
                    <a:pt x="596" y="6014"/>
                    <a:pt x="608" y="6062"/>
                    <a:pt x="644" y="6086"/>
                  </a:cubicBezTo>
                  <a:cubicBezTo>
                    <a:pt x="656" y="6086"/>
                    <a:pt x="667" y="6097"/>
                    <a:pt x="679" y="6097"/>
                  </a:cubicBezTo>
                  <a:cubicBezTo>
                    <a:pt x="703" y="6097"/>
                    <a:pt x="727" y="6074"/>
                    <a:pt x="739" y="6050"/>
                  </a:cubicBezTo>
                  <a:cubicBezTo>
                    <a:pt x="2191" y="3442"/>
                    <a:pt x="1977" y="1406"/>
                    <a:pt x="132" y="13"/>
                  </a:cubicBezTo>
                  <a:cubicBezTo>
                    <a:pt x="119" y="5"/>
                    <a:pt x="105" y="1"/>
                    <a:pt x="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54"/>
            <p:cNvSpPr/>
            <p:nvPr/>
          </p:nvSpPr>
          <p:spPr>
            <a:xfrm>
              <a:off x="2664906" y="293262"/>
              <a:ext cx="434858" cy="551862"/>
            </a:xfrm>
            <a:custGeom>
              <a:avLst/>
              <a:gdLst/>
              <a:ahLst/>
              <a:cxnLst/>
              <a:rect l="l" t="t" r="r" b="b"/>
              <a:pathLst>
                <a:path w="2977" h="3778" extrusionOk="0">
                  <a:moveTo>
                    <a:pt x="89" y="0"/>
                  </a:moveTo>
                  <a:cubicBezTo>
                    <a:pt x="60" y="0"/>
                    <a:pt x="34" y="22"/>
                    <a:pt x="24" y="51"/>
                  </a:cubicBezTo>
                  <a:cubicBezTo>
                    <a:pt x="0" y="87"/>
                    <a:pt x="24" y="134"/>
                    <a:pt x="60" y="146"/>
                  </a:cubicBezTo>
                  <a:cubicBezTo>
                    <a:pt x="1917" y="765"/>
                    <a:pt x="2822" y="1932"/>
                    <a:pt x="2834" y="3694"/>
                  </a:cubicBezTo>
                  <a:cubicBezTo>
                    <a:pt x="2834" y="3742"/>
                    <a:pt x="2858" y="3778"/>
                    <a:pt x="2906" y="3778"/>
                  </a:cubicBezTo>
                  <a:cubicBezTo>
                    <a:pt x="2941" y="3778"/>
                    <a:pt x="2977" y="3742"/>
                    <a:pt x="2977" y="3694"/>
                  </a:cubicBezTo>
                  <a:cubicBezTo>
                    <a:pt x="2965" y="1861"/>
                    <a:pt x="2036" y="646"/>
                    <a:pt x="108" y="4"/>
                  </a:cubicBezTo>
                  <a:cubicBezTo>
                    <a:pt x="101" y="1"/>
                    <a:pt x="95" y="0"/>
                    <a:pt x="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54"/>
            <p:cNvSpPr/>
            <p:nvPr/>
          </p:nvSpPr>
          <p:spPr>
            <a:xfrm>
              <a:off x="3364013" y="660634"/>
              <a:ext cx="309820" cy="184490"/>
            </a:xfrm>
            <a:custGeom>
              <a:avLst/>
              <a:gdLst/>
              <a:ahLst/>
              <a:cxnLst/>
              <a:rect l="l" t="t" r="r" b="b"/>
              <a:pathLst>
                <a:path w="2121" h="1263" extrusionOk="0">
                  <a:moveTo>
                    <a:pt x="2025" y="1"/>
                  </a:moveTo>
                  <a:cubicBezTo>
                    <a:pt x="1191" y="167"/>
                    <a:pt x="667" y="382"/>
                    <a:pt x="36" y="1132"/>
                  </a:cubicBezTo>
                  <a:cubicBezTo>
                    <a:pt x="1" y="1168"/>
                    <a:pt x="13" y="1215"/>
                    <a:pt x="36" y="1239"/>
                  </a:cubicBezTo>
                  <a:cubicBezTo>
                    <a:pt x="60" y="1251"/>
                    <a:pt x="72" y="1263"/>
                    <a:pt x="84" y="1263"/>
                  </a:cubicBezTo>
                  <a:cubicBezTo>
                    <a:pt x="108" y="1263"/>
                    <a:pt x="132" y="1251"/>
                    <a:pt x="144" y="1227"/>
                  </a:cubicBezTo>
                  <a:cubicBezTo>
                    <a:pt x="763" y="513"/>
                    <a:pt x="1239" y="322"/>
                    <a:pt x="2061" y="155"/>
                  </a:cubicBezTo>
                  <a:cubicBezTo>
                    <a:pt x="2096" y="144"/>
                    <a:pt x="2120" y="96"/>
                    <a:pt x="2120" y="60"/>
                  </a:cubicBezTo>
                  <a:cubicBezTo>
                    <a:pt x="2108" y="25"/>
                    <a:pt x="2072" y="1"/>
                    <a:pt x="20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54"/>
            <p:cNvSpPr/>
            <p:nvPr/>
          </p:nvSpPr>
          <p:spPr>
            <a:xfrm>
              <a:off x="3471815" y="1174956"/>
              <a:ext cx="247155" cy="418059"/>
            </a:xfrm>
            <a:custGeom>
              <a:avLst/>
              <a:gdLst/>
              <a:ahLst/>
              <a:cxnLst/>
              <a:rect l="l" t="t" r="r" b="b"/>
              <a:pathLst>
                <a:path w="1692" h="2862" extrusionOk="0">
                  <a:moveTo>
                    <a:pt x="1299" y="1"/>
                  </a:moveTo>
                  <a:cubicBezTo>
                    <a:pt x="1291" y="1"/>
                    <a:pt x="1283" y="2"/>
                    <a:pt x="1275" y="4"/>
                  </a:cubicBezTo>
                  <a:cubicBezTo>
                    <a:pt x="1239" y="28"/>
                    <a:pt x="1227" y="63"/>
                    <a:pt x="1239" y="99"/>
                  </a:cubicBezTo>
                  <a:cubicBezTo>
                    <a:pt x="1501" y="742"/>
                    <a:pt x="1549" y="1290"/>
                    <a:pt x="1346" y="1718"/>
                  </a:cubicBezTo>
                  <a:cubicBezTo>
                    <a:pt x="1156" y="2147"/>
                    <a:pt x="727" y="2492"/>
                    <a:pt x="60" y="2719"/>
                  </a:cubicBezTo>
                  <a:cubicBezTo>
                    <a:pt x="25" y="2730"/>
                    <a:pt x="1" y="2778"/>
                    <a:pt x="13" y="2814"/>
                  </a:cubicBezTo>
                  <a:cubicBezTo>
                    <a:pt x="25" y="2850"/>
                    <a:pt x="60" y="2861"/>
                    <a:pt x="84" y="2861"/>
                  </a:cubicBezTo>
                  <a:lnTo>
                    <a:pt x="108" y="2861"/>
                  </a:lnTo>
                  <a:cubicBezTo>
                    <a:pt x="811" y="2611"/>
                    <a:pt x="1275" y="2254"/>
                    <a:pt x="1489" y="1778"/>
                  </a:cubicBezTo>
                  <a:cubicBezTo>
                    <a:pt x="1692" y="1314"/>
                    <a:pt x="1656" y="730"/>
                    <a:pt x="1370" y="52"/>
                  </a:cubicBezTo>
                  <a:cubicBezTo>
                    <a:pt x="1360" y="22"/>
                    <a:pt x="1334" y="1"/>
                    <a:pt x="12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54"/>
            <p:cNvSpPr/>
            <p:nvPr/>
          </p:nvSpPr>
          <p:spPr>
            <a:xfrm>
              <a:off x="2289205" y="652016"/>
              <a:ext cx="438510" cy="547918"/>
            </a:xfrm>
            <a:custGeom>
              <a:avLst/>
              <a:gdLst/>
              <a:ahLst/>
              <a:cxnLst/>
              <a:rect l="l" t="t" r="r" b="b"/>
              <a:pathLst>
                <a:path w="3002" h="3751" extrusionOk="0">
                  <a:moveTo>
                    <a:pt x="2918" y="0"/>
                  </a:moveTo>
                  <a:cubicBezTo>
                    <a:pt x="2049" y="48"/>
                    <a:pt x="1215" y="512"/>
                    <a:pt x="691" y="1215"/>
                  </a:cubicBezTo>
                  <a:cubicBezTo>
                    <a:pt x="179" y="1929"/>
                    <a:pt x="1" y="2858"/>
                    <a:pt x="215" y="3703"/>
                  </a:cubicBezTo>
                  <a:cubicBezTo>
                    <a:pt x="227" y="3727"/>
                    <a:pt x="263" y="3751"/>
                    <a:pt x="286" y="3751"/>
                  </a:cubicBezTo>
                  <a:lnTo>
                    <a:pt x="310" y="3751"/>
                  </a:lnTo>
                  <a:cubicBezTo>
                    <a:pt x="346" y="3739"/>
                    <a:pt x="370" y="3703"/>
                    <a:pt x="358" y="3667"/>
                  </a:cubicBezTo>
                  <a:cubicBezTo>
                    <a:pt x="155" y="2870"/>
                    <a:pt x="322" y="1989"/>
                    <a:pt x="810" y="1310"/>
                  </a:cubicBezTo>
                  <a:cubicBezTo>
                    <a:pt x="1310" y="631"/>
                    <a:pt x="2096" y="203"/>
                    <a:pt x="2930" y="155"/>
                  </a:cubicBezTo>
                  <a:cubicBezTo>
                    <a:pt x="2977" y="143"/>
                    <a:pt x="3001" y="107"/>
                    <a:pt x="3001" y="72"/>
                  </a:cubicBezTo>
                  <a:cubicBezTo>
                    <a:pt x="3001" y="24"/>
                    <a:pt x="2965" y="0"/>
                    <a:pt x="29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" name="Google Shape;743;p29">
            <a:extLst>
              <a:ext uri="{FF2B5EF4-FFF2-40B4-BE49-F238E27FC236}">
                <a16:creationId xmlns:a16="http://schemas.microsoft.com/office/drawing/2014/main" id="{F6371D91-0DD9-5D42-9D6C-DE987020A68B}"/>
              </a:ext>
            </a:extLst>
          </p:cNvPr>
          <p:cNvSpPr txBox="1">
            <a:spLocks/>
          </p:cNvSpPr>
          <p:nvPr/>
        </p:nvSpPr>
        <p:spPr>
          <a:xfrm>
            <a:off x="868950" y="1074836"/>
            <a:ext cx="7406100" cy="32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loo 2"/>
              <a:buNone/>
              <a:defRPr sz="16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2000" dirty="0">
                <a:solidFill>
                  <a:schemeClr val="accent3"/>
                </a:solidFill>
              </a:rPr>
              <a:t>If you do not know </a:t>
            </a:r>
            <a:r>
              <a:rPr lang="en-US" sz="2000" i="1" dirty="0" err="1">
                <a:solidFill>
                  <a:schemeClr val="accent3"/>
                </a:solidFill>
              </a:rPr>
              <a:t>apriori</a:t>
            </a:r>
            <a:r>
              <a:rPr lang="en-US" sz="2000" i="1" dirty="0">
                <a:solidFill>
                  <a:schemeClr val="accent3"/>
                </a:solidFill>
              </a:rPr>
              <a:t>  </a:t>
            </a:r>
            <a:r>
              <a:rPr lang="en-US" sz="2000" dirty="0">
                <a:solidFill>
                  <a:schemeClr val="accent3"/>
                </a:solidFill>
              </a:rPr>
              <a:t>how many different classes or categories exist in your data, you need to compute this parameter </a:t>
            </a:r>
            <a:endParaRPr lang="en-US" sz="2000" i="1" dirty="0">
              <a:solidFill>
                <a:schemeClr val="accent3"/>
              </a:solidFill>
            </a:endParaRPr>
          </a:p>
          <a:p>
            <a:pPr algn="l">
              <a:lnSpc>
                <a:spcPct val="150000"/>
              </a:lnSpc>
            </a:pPr>
            <a:r>
              <a:rPr lang="en-US" sz="2000" dirty="0">
                <a:solidFill>
                  <a:schemeClr val="accent3"/>
                </a:solidFill>
              </a:rPr>
              <a:t>The optimal value of k is determined several ways:</a:t>
            </a:r>
          </a:p>
          <a:p>
            <a:pPr algn="l">
              <a:lnSpc>
                <a:spcPct val="150000"/>
              </a:lnSpc>
            </a:pPr>
            <a:r>
              <a:rPr lang="en-CA" sz="2000" b="1" dirty="0" err="1"/>
              <a:t>Calinski-Harabasz</a:t>
            </a:r>
            <a:r>
              <a:rPr lang="en-CA" sz="2000" b="1" dirty="0"/>
              <a:t> criterion</a:t>
            </a:r>
          </a:p>
          <a:p>
            <a:pPr algn="l">
              <a:lnSpc>
                <a:spcPct val="150000"/>
              </a:lnSpc>
            </a:pPr>
            <a:r>
              <a:rPr lang="en-CA" sz="2000" b="1" dirty="0">
                <a:solidFill>
                  <a:schemeClr val="accent3"/>
                </a:solidFill>
              </a:rPr>
              <a:t>Silhouette plots</a:t>
            </a:r>
          </a:p>
          <a:p>
            <a:pPr algn="l">
              <a:lnSpc>
                <a:spcPct val="150000"/>
              </a:lnSpc>
            </a:pPr>
            <a:r>
              <a:rPr lang="en-CA" sz="2000" b="1" dirty="0"/>
              <a:t>Davies Bouldin index</a:t>
            </a:r>
            <a:endParaRPr lang="en-US" sz="2000" b="1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0735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8" name="Google Shape;1538;p48"/>
          <p:cNvGrpSpPr/>
          <p:nvPr/>
        </p:nvGrpSpPr>
        <p:grpSpPr>
          <a:xfrm>
            <a:off x="353167" y="163319"/>
            <a:ext cx="8452698" cy="351722"/>
            <a:chOff x="345767" y="155918"/>
            <a:chExt cx="8452698" cy="351722"/>
          </a:xfrm>
        </p:grpSpPr>
        <p:grpSp>
          <p:nvGrpSpPr>
            <p:cNvPr id="1539" name="Google Shape;1539;p48"/>
            <p:cNvGrpSpPr/>
            <p:nvPr/>
          </p:nvGrpSpPr>
          <p:grpSpPr>
            <a:xfrm>
              <a:off x="345767" y="155918"/>
              <a:ext cx="8452698" cy="351722"/>
              <a:chOff x="271175" y="79723"/>
              <a:chExt cx="8452698" cy="351722"/>
            </a:xfrm>
          </p:grpSpPr>
          <p:sp>
            <p:nvSpPr>
              <p:cNvPr id="1540" name="Google Shape;1540;p48"/>
              <p:cNvSpPr/>
              <p:nvPr/>
            </p:nvSpPr>
            <p:spPr>
              <a:xfrm>
                <a:off x="271175" y="79723"/>
                <a:ext cx="8452698" cy="351722"/>
              </a:xfrm>
              <a:custGeom>
                <a:avLst/>
                <a:gdLst/>
                <a:ahLst/>
                <a:cxnLst/>
                <a:rect l="l" t="t" r="r" b="b"/>
                <a:pathLst>
                  <a:path w="36553" h="2620" extrusionOk="0">
                    <a:moveTo>
                      <a:pt x="0" y="0"/>
                    </a:moveTo>
                    <a:lnTo>
                      <a:pt x="0" y="2619"/>
                    </a:lnTo>
                    <a:lnTo>
                      <a:pt x="36553" y="2619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48"/>
              <p:cNvSpPr/>
              <p:nvPr/>
            </p:nvSpPr>
            <p:spPr>
              <a:xfrm>
                <a:off x="8224103" y="122754"/>
                <a:ext cx="364977" cy="269502"/>
              </a:xfrm>
              <a:custGeom>
                <a:avLst/>
                <a:gdLst/>
                <a:ahLst/>
                <a:cxnLst/>
                <a:rect l="l" t="t" r="r" b="b"/>
                <a:pathLst>
                  <a:path w="2454" h="1560" extrusionOk="0">
                    <a:moveTo>
                      <a:pt x="72" y="0"/>
                    </a:moveTo>
                    <a:cubicBezTo>
                      <a:pt x="24" y="0"/>
                      <a:pt x="0" y="36"/>
                      <a:pt x="0" y="72"/>
                    </a:cubicBezTo>
                    <a:cubicBezTo>
                      <a:pt x="0" y="119"/>
                      <a:pt x="24" y="143"/>
                      <a:pt x="72" y="143"/>
                    </a:cubicBezTo>
                    <a:lnTo>
                      <a:pt x="2310" y="143"/>
                    </a:lnTo>
                    <a:lnTo>
                      <a:pt x="2310" y="1477"/>
                    </a:lnTo>
                    <a:cubicBezTo>
                      <a:pt x="2310" y="1524"/>
                      <a:pt x="2334" y="1560"/>
                      <a:pt x="2382" y="1560"/>
                    </a:cubicBezTo>
                    <a:cubicBezTo>
                      <a:pt x="2417" y="1560"/>
                      <a:pt x="2453" y="1524"/>
                      <a:pt x="2453" y="1477"/>
                    </a:cubicBezTo>
                    <a:lnTo>
                      <a:pt x="2453" y="72"/>
                    </a:lnTo>
                    <a:cubicBezTo>
                      <a:pt x="2453" y="36"/>
                      <a:pt x="2417" y="0"/>
                      <a:pt x="23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2" name="Google Shape;1542;p48"/>
              <p:cNvSpPr/>
              <p:nvPr/>
            </p:nvSpPr>
            <p:spPr>
              <a:xfrm>
                <a:off x="4845567" y="161946"/>
                <a:ext cx="1036891" cy="26950"/>
              </a:xfrm>
              <a:custGeom>
                <a:avLst/>
                <a:gdLst/>
                <a:ahLst/>
                <a:cxnLst/>
                <a:rect l="l" t="t" r="r" b="b"/>
                <a:pathLst>
                  <a:path w="6002" h="156" extrusionOk="0">
                    <a:moveTo>
                      <a:pt x="72" y="0"/>
                    </a:moveTo>
                    <a:cubicBezTo>
                      <a:pt x="36" y="0"/>
                      <a:pt x="1" y="36"/>
                      <a:pt x="1" y="72"/>
                    </a:cubicBezTo>
                    <a:cubicBezTo>
                      <a:pt x="1" y="119"/>
                      <a:pt x="36" y="155"/>
                      <a:pt x="72" y="155"/>
                    </a:cubicBezTo>
                    <a:lnTo>
                      <a:pt x="5930" y="155"/>
                    </a:lnTo>
                    <a:cubicBezTo>
                      <a:pt x="5978" y="155"/>
                      <a:pt x="6001" y="119"/>
                      <a:pt x="6001" y="72"/>
                    </a:cubicBezTo>
                    <a:cubicBezTo>
                      <a:pt x="6001" y="36"/>
                      <a:pt x="5978" y="0"/>
                      <a:pt x="5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43" name="Google Shape;1543;p48"/>
            <p:cNvSpPr/>
            <p:nvPr/>
          </p:nvSpPr>
          <p:spPr>
            <a:xfrm>
              <a:off x="697224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48"/>
            <p:cNvSpPr/>
            <p:nvPr/>
          </p:nvSpPr>
          <p:spPr>
            <a:xfrm>
              <a:off x="94884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48"/>
            <p:cNvSpPr/>
            <p:nvPr/>
          </p:nvSpPr>
          <p:spPr>
            <a:xfrm>
              <a:off x="44559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46" name="Google Shape;1546;p48"/>
          <p:cNvSpPr txBox="1">
            <a:spLocks noGrp="1"/>
          </p:cNvSpPr>
          <p:nvPr>
            <p:ph type="title"/>
          </p:nvPr>
        </p:nvSpPr>
        <p:spPr>
          <a:xfrm>
            <a:off x="705300" y="593076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reduction</a:t>
            </a:r>
            <a:endParaRPr dirty="0"/>
          </a:p>
        </p:txBody>
      </p:sp>
      <p:sp>
        <p:nvSpPr>
          <p:cNvPr id="1563" name="Google Shape;1563;p48"/>
          <p:cNvSpPr/>
          <p:nvPr/>
        </p:nvSpPr>
        <p:spPr>
          <a:xfrm rot="10800000">
            <a:off x="748295" y="3649273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4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4" name="Google Shape;1564;p48"/>
          <p:cNvSpPr/>
          <p:nvPr/>
        </p:nvSpPr>
        <p:spPr>
          <a:xfrm rot="10800000">
            <a:off x="42344" y="2999877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5" name="Google Shape;1565;p48"/>
          <p:cNvSpPr/>
          <p:nvPr/>
        </p:nvSpPr>
        <p:spPr>
          <a:xfrm rot="10800000">
            <a:off x="802659" y="4632949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6" name="Google Shape;1566;p48"/>
          <p:cNvSpPr/>
          <p:nvPr/>
        </p:nvSpPr>
        <p:spPr>
          <a:xfrm rot="10800000">
            <a:off x="-203474" y="3822962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7" name="Google Shape;1567;p48"/>
          <p:cNvSpPr/>
          <p:nvPr/>
        </p:nvSpPr>
        <p:spPr>
          <a:xfrm>
            <a:off x="8295307" y="1049216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8" name="Google Shape;1568;p48"/>
          <p:cNvSpPr/>
          <p:nvPr/>
        </p:nvSpPr>
        <p:spPr>
          <a:xfrm>
            <a:off x="8901404" y="1700645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9" name="Google Shape;1569;p48"/>
          <p:cNvSpPr/>
          <p:nvPr/>
        </p:nvSpPr>
        <p:spPr>
          <a:xfrm>
            <a:off x="8031876" y="-64223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0" name="Google Shape;1570;p48"/>
          <p:cNvSpPr/>
          <p:nvPr/>
        </p:nvSpPr>
        <p:spPr>
          <a:xfrm>
            <a:off x="8901397" y="598636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743;p29">
            <a:extLst>
              <a:ext uri="{FF2B5EF4-FFF2-40B4-BE49-F238E27FC236}">
                <a16:creationId xmlns:a16="http://schemas.microsoft.com/office/drawing/2014/main" id="{F59F109B-48FC-E340-93F3-A47283EFEDA7}"/>
              </a:ext>
            </a:extLst>
          </p:cNvPr>
          <p:cNvSpPr txBox="1">
            <a:spLocks/>
          </p:cNvSpPr>
          <p:nvPr/>
        </p:nvSpPr>
        <p:spPr>
          <a:xfrm>
            <a:off x="546633" y="1294512"/>
            <a:ext cx="8148183" cy="32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loo 2"/>
              <a:buNone/>
              <a:defRPr sz="16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2400" dirty="0"/>
              <a:t>Like a questionnaire in psychology research, observations of all your measures (i.e., questions on a questionnaire) can be described by latent variables that may be of interest to you (i.e., personality) </a:t>
            </a:r>
          </a:p>
        </p:txBody>
      </p:sp>
    </p:spTree>
    <p:extLst>
      <p:ext uri="{BB962C8B-B14F-4D97-AF65-F5344CB8AC3E}">
        <p14:creationId xmlns:p14="http://schemas.microsoft.com/office/powerpoint/2010/main" val="364053253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" name="Google Shape;1761;p54"/>
          <p:cNvSpPr txBox="1">
            <a:spLocks noGrp="1"/>
          </p:cNvSpPr>
          <p:nvPr>
            <p:ph type="title"/>
          </p:nvPr>
        </p:nvSpPr>
        <p:spPr>
          <a:xfrm>
            <a:off x="697475" y="588564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Determining how many k is too many k</a:t>
            </a:r>
            <a:endParaRPr dirty="0"/>
          </a:p>
        </p:txBody>
      </p:sp>
      <p:grpSp>
        <p:nvGrpSpPr>
          <p:cNvPr id="1766" name="Google Shape;1766;p54"/>
          <p:cNvGrpSpPr/>
          <p:nvPr/>
        </p:nvGrpSpPr>
        <p:grpSpPr>
          <a:xfrm rot="-7217067">
            <a:off x="-809209" y="3690203"/>
            <a:ext cx="2435263" cy="1836747"/>
            <a:chOff x="1852738" y="206787"/>
            <a:chExt cx="2668014" cy="2012295"/>
          </a:xfrm>
        </p:grpSpPr>
        <p:sp>
          <p:nvSpPr>
            <p:cNvPr id="1767" name="Google Shape;1767;p54"/>
            <p:cNvSpPr/>
            <p:nvPr/>
          </p:nvSpPr>
          <p:spPr>
            <a:xfrm>
              <a:off x="1863109" y="218911"/>
              <a:ext cx="2657643" cy="1988923"/>
            </a:xfrm>
            <a:custGeom>
              <a:avLst/>
              <a:gdLst/>
              <a:ahLst/>
              <a:cxnLst/>
              <a:rect l="l" t="t" r="r" b="b"/>
              <a:pathLst>
                <a:path w="18194" h="13616" extrusionOk="0">
                  <a:moveTo>
                    <a:pt x="7859" y="1"/>
                  </a:moveTo>
                  <a:cubicBezTo>
                    <a:pt x="7037" y="1"/>
                    <a:pt x="6251" y="215"/>
                    <a:pt x="5573" y="584"/>
                  </a:cubicBezTo>
                  <a:cubicBezTo>
                    <a:pt x="5311" y="536"/>
                    <a:pt x="5037" y="524"/>
                    <a:pt x="4751" y="524"/>
                  </a:cubicBezTo>
                  <a:cubicBezTo>
                    <a:pt x="2132" y="524"/>
                    <a:pt x="1" y="2310"/>
                    <a:pt x="1" y="4525"/>
                  </a:cubicBezTo>
                  <a:cubicBezTo>
                    <a:pt x="1" y="5775"/>
                    <a:pt x="679" y="6882"/>
                    <a:pt x="1751" y="7621"/>
                  </a:cubicBezTo>
                  <a:cubicBezTo>
                    <a:pt x="1239" y="10121"/>
                    <a:pt x="3037" y="12693"/>
                    <a:pt x="5859" y="13419"/>
                  </a:cubicBezTo>
                  <a:cubicBezTo>
                    <a:pt x="6373" y="13552"/>
                    <a:pt x="6888" y="13616"/>
                    <a:pt x="7390" y="13616"/>
                  </a:cubicBezTo>
                  <a:cubicBezTo>
                    <a:pt x="8410" y="13616"/>
                    <a:pt x="9379" y="13354"/>
                    <a:pt x="10192" y="12883"/>
                  </a:cubicBezTo>
                  <a:cubicBezTo>
                    <a:pt x="10705" y="13113"/>
                    <a:pt x="11245" y="13235"/>
                    <a:pt x="11788" y="13235"/>
                  </a:cubicBezTo>
                  <a:cubicBezTo>
                    <a:pt x="12203" y="13235"/>
                    <a:pt x="12619" y="13164"/>
                    <a:pt x="13026" y="13014"/>
                  </a:cubicBezTo>
                  <a:cubicBezTo>
                    <a:pt x="14479" y="12478"/>
                    <a:pt x="15395" y="11073"/>
                    <a:pt x="15526" y="9454"/>
                  </a:cubicBezTo>
                  <a:cubicBezTo>
                    <a:pt x="16253" y="9454"/>
                    <a:pt x="16872" y="9228"/>
                    <a:pt x="17277" y="8740"/>
                  </a:cubicBezTo>
                  <a:cubicBezTo>
                    <a:pt x="18193" y="7621"/>
                    <a:pt x="17586" y="5596"/>
                    <a:pt x="15919" y="4215"/>
                  </a:cubicBezTo>
                  <a:cubicBezTo>
                    <a:pt x="14965" y="3435"/>
                    <a:pt x="13878" y="3028"/>
                    <a:pt x="12949" y="3028"/>
                  </a:cubicBezTo>
                  <a:cubicBezTo>
                    <a:pt x="12731" y="3028"/>
                    <a:pt x="12521" y="3051"/>
                    <a:pt x="12324" y="3096"/>
                  </a:cubicBezTo>
                  <a:cubicBezTo>
                    <a:pt x="11645" y="1286"/>
                    <a:pt x="9907" y="1"/>
                    <a:pt x="78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54"/>
            <p:cNvSpPr/>
            <p:nvPr/>
          </p:nvSpPr>
          <p:spPr>
            <a:xfrm>
              <a:off x="1852738" y="206787"/>
              <a:ext cx="2626237" cy="2012295"/>
            </a:xfrm>
            <a:custGeom>
              <a:avLst/>
              <a:gdLst/>
              <a:ahLst/>
              <a:cxnLst/>
              <a:rect l="l" t="t" r="r" b="b"/>
              <a:pathLst>
                <a:path w="17979" h="13776" extrusionOk="0">
                  <a:moveTo>
                    <a:pt x="7942" y="155"/>
                  </a:moveTo>
                  <a:cubicBezTo>
                    <a:pt x="9882" y="155"/>
                    <a:pt x="11645" y="1381"/>
                    <a:pt x="12323" y="3215"/>
                  </a:cubicBezTo>
                  <a:cubicBezTo>
                    <a:pt x="12335" y="3251"/>
                    <a:pt x="12371" y="3262"/>
                    <a:pt x="12407" y="3262"/>
                  </a:cubicBezTo>
                  <a:cubicBezTo>
                    <a:pt x="12607" y="3215"/>
                    <a:pt x="12818" y="3192"/>
                    <a:pt x="13036" y="3192"/>
                  </a:cubicBezTo>
                  <a:cubicBezTo>
                    <a:pt x="13971" y="3192"/>
                    <a:pt x="15035" y="3615"/>
                    <a:pt x="15943" y="4358"/>
                  </a:cubicBezTo>
                  <a:cubicBezTo>
                    <a:pt x="16740" y="5025"/>
                    <a:pt x="17324" y="5846"/>
                    <a:pt x="17574" y="6680"/>
                  </a:cubicBezTo>
                  <a:cubicBezTo>
                    <a:pt x="17824" y="7513"/>
                    <a:pt x="17729" y="8251"/>
                    <a:pt x="17300" y="8775"/>
                  </a:cubicBezTo>
                  <a:cubicBezTo>
                    <a:pt x="16931" y="9216"/>
                    <a:pt x="16336" y="9466"/>
                    <a:pt x="15633" y="9466"/>
                  </a:cubicBezTo>
                  <a:lnTo>
                    <a:pt x="15609" y="9466"/>
                  </a:lnTo>
                  <a:cubicBezTo>
                    <a:pt x="15574" y="9466"/>
                    <a:pt x="15538" y="9489"/>
                    <a:pt x="15538" y="9537"/>
                  </a:cubicBezTo>
                  <a:cubicBezTo>
                    <a:pt x="15383" y="11180"/>
                    <a:pt x="14442" y="12514"/>
                    <a:pt x="13073" y="13026"/>
                  </a:cubicBezTo>
                  <a:cubicBezTo>
                    <a:pt x="12680" y="13169"/>
                    <a:pt x="12265" y="13242"/>
                    <a:pt x="11845" y="13242"/>
                  </a:cubicBezTo>
                  <a:cubicBezTo>
                    <a:pt x="11326" y="13242"/>
                    <a:pt x="10800" y="13131"/>
                    <a:pt x="10299" y="12907"/>
                  </a:cubicBezTo>
                  <a:cubicBezTo>
                    <a:pt x="10287" y="12901"/>
                    <a:pt x="10275" y="12898"/>
                    <a:pt x="10263" y="12898"/>
                  </a:cubicBezTo>
                  <a:cubicBezTo>
                    <a:pt x="10251" y="12898"/>
                    <a:pt x="10240" y="12901"/>
                    <a:pt x="10228" y="12907"/>
                  </a:cubicBezTo>
                  <a:cubicBezTo>
                    <a:pt x="9408" y="13379"/>
                    <a:pt x="8448" y="13623"/>
                    <a:pt x="7464" y="13623"/>
                  </a:cubicBezTo>
                  <a:cubicBezTo>
                    <a:pt x="6961" y="13623"/>
                    <a:pt x="6452" y="13559"/>
                    <a:pt x="5953" y="13430"/>
                  </a:cubicBezTo>
                  <a:cubicBezTo>
                    <a:pt x="3167" y="12716"/>
                    <a:pt x="1393" y="10204"/>
                    <a:pt x="1893" y="7715"/>
                  </a:cubicBezTo>
                  <a:cubicBezTo>
                    <a:pt x="1893" y="7692"/>
                    <a:pt x="1881" y="7656"/>
                    <a:pt x="1858" y="7644"/>
                  </a:cubicBezTo>
                  <a:cubicBezTo>
                    <a:pt x="774" y="6894"/>
                    <a:pt x="143" y="5787"/>
                    <a:pt x="143" y="4608"/>
                  </a:cubicBezTo>
                  <a:cubicBezTo>
                    <a:pt x="143" y="2441"/>
                    <a:pt x="2250" y="679"/>
                    <a:pt x="4822" y="679"/>
                  </a:cubicBezTo>
                  <a:cubicBezTo>
                    <a:pt x="5096" y="679"/>
                    <a:pt x="5370" y="703"/>
                    <a:pt x="5644" y="738"/>
                  </a:cubicBezTo>
                  <a:cubicBezTo>
                    <a:pt x="5656" y="738"/>
                    <a:pt x="5679" y="738"/>
                    <a:pt x="5691" y="726"/>
                  </a:cubicBezTo>
                  <a:cubicBezTo>
                    <a:pt x="6370" y="357"/>
                    <a:pt x="7156" y="155"/>
                    <a:pt x="7942" y="155"/>
                  </a:cubicBezTo>
                  <a:close/>
                  <a:moveTo>
                    <a:pt x="7930" y="0"/>
                  </a:moveTo>
                  <a:cubicBezTo>
                    <a:pt x="7132" y="0"/>
                    <a:pt x="6334" y="203"/>
                    <a:pt x="5632" y="584"/>
                  </a:cubicBezTo>
                  <a:cubicBezTo>
                    <a:pt x="5358" y="548"/>
                    <a:pt x="5084" y="536"/>
                    <a:pt x="4822" y="536"/>
                  </a:cubicBezTo>
                  <a:cubicBezTo>
                    <a:pt x="2167" y="536"/>
                    <a:pt x="0" y="2358"/>
                    <a:pt x="0" y="4608"/>
                  </a:cubicBezTo>
                  <a:cubicBezTo>
                    <a:pt x="0" y="5822"/>
                    <a:pt x="631" y="6953"/>
                    <a:pt x="1739" y="7739"/>
                  </a:cubicBezTo>
                  <a:cubicBezTo>
                    <a:pt x="1250" y="10287"/>
                    <a:pt x="3072" y="12835"/>
                    <a:pt x="5906" y="13573"/>
                  </a:cubicBezTo>
                  <a:cubicBezTo>
                    <a:pt x="6418" y="13704"/>
                    <a:pt x="6942" y="13776"/>
                    <a:pt x="7465" y="13776"/>
                  </a:cubicBezTo>
                  <a:cubicBezTo>
                    <a:pt x="8454" y="13776"/>
                    <a:pt x="9430" y="13526"/>
                    <a:pt x="10263" y="13049"/>
                  </a:cubicBezTo>
                  <a:cubicBezTo>
                    <a:pt x="10787" y="13275"/>
                    <a:pt x="11332" y="13389"/>
                    <a:pt x="11869" y="13389"/>
                  </a:cubicBezTo>
                  <a:cubicBezTo>
                    <a:pt x="12297" y="13389"/>
                    <a:pt x="12719" y="13316"/>
                    <a:pt x="13121" y="13168"/>
                  </a:cubicBezTo>
                  <a:cubicBezTo>
                    <a:pt x="14526" y="12645"/>
                    <a:pt x="15502" y="11287"/>
                    <a:pt x="15669" y="9609"/>
                  </a:cubicBezTo>
                  <a:cubicBezTo>
                    <a:pt x="16407" y="9597"/>
                    <a:pt x="17026" y="9335"/>
                    <a:pt x="17407" y="8870"/>
                  </a:cubicBezTo>
                  <a:cubicBezTo>
                    <a:pt x="17871" y="8311"/>
                    <a:pt x="17979" y="7513"/>
                    <a:pt x="17717" y="6644"/>
                  </a:cubicBezTo>
                  <a:cubicBezTo>
                    <a:pt x="17455" y="5775"/>
                    <a:pt x="16848" y="4917"/>
                    <a:pt x="16038" y="4251"/>
                  </a:cubicBezTo>
                  <a:cubicBezTo>
                    <a:pt x="15089" y="3470"/>
                    <a:pt x="13984" y="3042"/>
                    <a:pt x="13016" y="3042"/>
                  </a:cubicBezTo>
                  <a:cubicBezTo>
                    <a:pt x="12818" y="3042"/>
                    <a:pt x="12626" y="3059"/>
                    <a:pt x="12442" y="3096"/>
                  </a:cubicBezTo>
                  <a:cubicBezTo>
                    <a:pt x="11728" y="1250"/>
                    <a:pt x="9918" y="0"/>
                    <a:pt x="79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54"/>
            <p:cNvSpPr/>
            <p:nvPr/>
          </p:nvSpPr>
          <p:spPr>
            <a:xfrm>
              <a:off x="3252705" y="1222283"/>
              <a:ext cx="320191" cy="890750"/>
            </a:xfrm>
            <a:custGeom>
              <a:avLst/>
              <a:gdLst/>
              <a:ahLst/>
              <a:cxnLst/>
              <a:rect l="l" t="t" r="r" b="b"/>
              <a:pathLst>
                <a:path w="2192" h="6098" extrusionOk="0">
                  <a:moveTo>
                    <a:pt x="91" y="1"/>
                  </a:moveTo>
                  <a:cubicBezTo>
                    <a:pt x="65" y="1"/>
                    <a:pt x="40" y="14"/>
                    <a:pt x="25" y="37"/>
                  </a:cubicBezTo>
                  <a:cubicBezTo>
                    <a:pt x="1" y="61"/>
                    <a:pt x="1" y="109"/>
                    <a:pt x="36" y="132"/>
                  </a:cubicBezTo>
                  <a:cubicBezTo>
                    <a:pt x="1822" y="1478"/>
                    <a:pt x="2013" y="3442"/>
                    <a:pt x="608" y="5978"/>
                  </a:cubicBezTo>
                  <a:cubicBezTo>
                    <a:pt x="596" y="6014"/>
                    <a:pt x="608" y="6062"/>
                    <a:pt x="644" y="6086"/>
                  </a:cubicBezTo>
                  <a:cubicBezTo>
                    <a:pt x="656" y="6086"/>
                    <a:pt x="667" y="6097"/>
                    <a:pt x="679" y="6097"/>
                  </a:cubicBezTo>
                  <a:cubicBezTo>
                    <a:pt x="703" y="6097"/>
                    <a:pt x="727" y="6074"/>
                    <a:pt x="739" y="6050"/>
                  </a:cubicBezTo>
                  <a:cubicBezTo>
                    <a:pt x="2191" y="3442"/>
                    <a:pt x="1977" y="1406"/>
                    <a:pt x="132" y="13"/>
                  </a:cubicBezTo>
                  <a:cubicBezTo>
                    <a:pt x="119" y="5"/>
                    <a:pt x="105" y="1"/>
                    <a:pt x="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54"/>
            <p:cNvSpPr/>
            <p:nvPr/>
          </p:nvSpPr>
          <p:spPr>
            <a:xfrm>
              <a:off x="2664906" y="293262"/>
              <a:ext cx="434858" cy="551862"/>
            </a:xfrm>
            <a:custGeom>
              <a:avLst/>
              <a:gdLst/>
              <a:ahLst/>
              <a:cxnLst/>
              <a:rect l="l" t="t" r="r" b="b"/>
              <a:pathLst>
                <a:path w="2977" h="3778" extrusionOk="0">
                  <a:moveTo>
                    <a:pt x="89" y="0"/>
                  </a:moveTo>
                  <a:cubicBezTo>
                    <a:pt x="60" y="0"/>
                    <a:pt x="34" y="22"/>
                    <a:pt x="24" y="51"/>
                  </a:cubicBezTo>
                  <a:cubicBezTo>
                    <a:pt x="0" y="87"/>
                    <a:pt x="24" y="134"/>
                    <a:pt x="60" y="146"/>
                  </a:cubicBezTo>
                  <a:cubicBezTo>
                    <a:pt x="1917" y="765"/>
                    <a:pt x="2822" y="1932"/>
                    <a:pt x="2834" y="3694"/>
                  </a:cubicBezTo>
                  <a:cubicBezTo>
                    <a:pt x="2834" y="3742"/>
                    <a:pt x="2858" y="3778"/>
                    <a:pt x="2906" y="3778"/>
                  </a:cubicBezTo>
                  <a:cubicBezTo>
                    <a:pt x="2941" y="3778"/>
                    <a:pt x="2977" y="3742"/>
                    <a:pt x="2977" y="3694"/>
                  </a:cubicBezTo>
                  <a:cubicBezTo>
                    <a:pt x="2965" y="1861"/>
                    <a:pt x="2036" y="646"/>
                    <a:pt x="108" y="4"/>
                  </a:cubicBezTo>
                  <a:cubicBezTo>
                    <a:pt x="101" y="1"/>
                    <a:pt x="95" y="0"/>
                    <a:pt x="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54"/>
            <p:cNvSpPr/>
            <p:nvPr/>
          </p:nvSpPr>
          <p:spPr>
            <a:xfrm>
              <a:off x="3364013" y="660634"/>
              <a:ext cx="309820" cy="184490"/>
            </a:xfrm>
            <a:custGeom>
              <a:avLst/>
              <a:gdLst/>
              <a:ahLst/>
              <a:cxnLst/>
              <a:rect l="l" t="t" r="r" b="b"/>
              <a:pathLst>
                <a:path w="2121" h="1263" extrusionOk="0">
                  <a:moveTo>
                    <a:pt x="2025" y="1"/>
                  </a:moveTo>
                  <a:cubicBezTo>
                    <a:pt x="1191" y="167"/>
                    <a:pt x="667" y="382"/>
                    <a:pt x="36" y="1132"/>
                  </a:cubicBezTo>
                  <a:cubicBezTo>
                    <a:pt x="1" y="1168"/>
                    <a:pt x="13" y="1215"/>
                    <a:pt x="36" y="1239"/>
                  </a:cubicBezTo>
                  <a:cubicBezTo>
                    <a:pt x="60" y="1251"/>
                    <a:pt x="72" y="1263"/>
                    <a:pt x="84" y="1263"/>
                  </a:cubicBezTo>
                  <a:cubicBezTo>
                    <a:pt x="108" y="1263"/>
                    <a:pt x="132" y="1251"/>
                    <a:pt x="144" y="1227"/>
                  </a:cubicBezTo>
                  <a:cubicBezTo>
                    <a:pt x="763" y="513"/>
                    <a:pt x="1239" y="322"/>
                    <a:pt x="2061" y="155"/>
                  </a:cubicBezTo>
                  <a:cubicBezTo>
                    <a:pt x="2096" y="144"/>
                    <a:pt x="2120" y="96"/>
                    <a:pt x="2120" y="60"/>
                  </a:cubicBezTo>
                  <a:cubicBezTo>
                    <a:pt x="2108" y="25"/>
                    <a:pt x="2072" y="1"/>
                    <a:pt x="20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54"/>
            <p:cNvSpPr/>
            <p:nvPr/>
          </p:nvSpPr>
          <p:spPr>
            <a:xfrm>
              <a:off x="3471815" y="1174956"/>
              <a:ext cx="247155" cy="418059"/>
            </a:xfrm>
            <a:custGeom>
              <a:avLst/>
              <a:gdLst/>
              <a:ahLst/>
              <a:cxnLst/>
              <a:rect l="l" t="t" r="r" b="b"/>
              <a:pathLst>
                <a:path w="1692" h="2862" extrusionOk="0">
                  <a:moveTo>
                    <a:pt x="1299" y="1"/>
                  </a:moveTo>
                  <a:cubicBezTo>
                    <a:pt x="1291" y="1"/>
                    <a:pt x="1283" y="2"/>
                    <a:pt x="1275" y="4"/>
                  </a:cubicBezTo>
                  <a:cubicBezTo>
                    <a:pt x="1239" y="28"/>
                    <a:pt x="1227" y="63"/>
                    <a:pt x="1239" y="99"/>
                  </a:cubicBezTo>
                  <a:cubicBezTo>
                    <a:pt x="1501" y="742"/>
                    <a:pt x="1549" y="1290"/>
                    <a:pt x="1346" y="1718"/>
                  </a:cubicBezTo>
                  <a:cubicBezTo>
                    <a:pt x="1156" y="2147"/>
                    <a:pt x="727" y="2492"/>
                    <a:pt x="60" y="2719"/>
                  </a:cubicBezTo>
                  <a:cubicBezTo>
                    <a:pt x="25" y="2730"/>
                    <a:pt x="1" y="2778"/>
                    <a:pt x="13" y="2814"/>
                  </a:cubicBezTo>
                  <a:cubicBezTo>
                    <a:pt x="25" y="2850"/>
                    <a:pt x="60" y="2861"/>
                    <a:pt x="84" y="2861"/>
                  </a:cubicBezTo>
                  <a:lnTo>
                    <a:pt x="108" y="2861"/>
                  </a:lnTo>
                  <a:cubicBezTo>
                    <a:pt x="811" y="2611"/>
                    <a:pt x="1275" y="2254"/>
                    <a:pt x="1489" y="1778"/>
                  </a:cubicBezTo>
                  <a:cubicBezTo>
                    <a:pt x="1692" y="1314"/>
                    <a:pt x="1656" y="730"/>
                    <a:pt x="1370" y="52"/>
                  </a:cubicBezTo>
                  <a:cubicBezTo>
                    <a:pt x="1360" y="22"/>
                    <a:pt x="1334" y="1"/>
                    <a:pt x="12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54"/>
            <p:cNvSpPr/>
            <p:nvPr/>
          </p:nvSpPr>
          <p:spPr>
            <a:xfrm>
              <a:off x="2289205" y="652016"/>
              <a:ext cx="438510" cy="547918"/>
            </a:xfrm>
            <a:custGeom>
              <a:avLst/>
              <a:gdLst/>
              <a:ahLst/>
              <a:cxnLst/>
              <a:rect l="l" t="t" r="r" b="b"/>
              <a:pathLst>
                <a:path w="3002" h="3751" extrusionOk="0">
                  <a:moveTo>
                    <a:pt x="2918" y="0"/>
                  </a:moveTo>
                  <a:cubicBezTo>
                    <a:pt x="2049" y="48"/>
                    <a:pt x="1215" y="512"/>
                    <a:pt x="691" y="1215"/>
                  </a:cubicBezTo>
                  <a:cubicBezTo>
                    <a:pt x="179" y="1929"/>
                    <a:pt x="1" y="2858"/>
                    <a:pt x="215" y="3703"/>
                  </a:cubicBezTo>
                  <a:cubicBezTo>
                    <a:pt x="227" y="3727"/>
                    <a:pt x="263" y="3751"/>
                    <a:pt x="286" y="3751"/>
                  </a:cubicBezTo>
                  <a:lnTo>
                    <a:pt x="310" y="3751"/>
                  </a:lnTo>
                  <a:cubicBezTo>
                    <a:pt x="346" y="3739"/>
                    <a:pt x="370" y="3703"/>
                    <a:pt x="358" y="3667"/>
                  </a:cubicBezTo>
                  <a:cubicBezTo>
                    <a:pt x="155" y="2870"/>
                    <a:pt x="322" y="1989"/>
                    <a:pt x="810" y="1310"/>
                  </a:cubicBezTo>
                  <a:cubicBezTo>
                    <a:pt x="1310" y="631"/>
                    <a:pt x="2096" y="203"/>
                    <a:pt x="2930" y="155"/>
                  </a:cubicBezTo>
                  <a:cubicBezTo>
                    <a:pt x="2977" y="143"/>
                    <a:pt x="3001" y="107"/>
                    <a:pt x="3001" y="72"/>
                  </a:cubicBezTo>
                  <a:cubicBezTo>
                    <a:pt x="3001" y="24"/>
                    <a:pt x="2965" y="0"/>
                    <a:pt x="29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74" name="Google Shape;1774;p54"/>
          <p:cNvGrpSpPr/>
          <p:nvPr/>
        </p:nvGrpSpPr>
        <p:grpSpPr>
          <a:xfrm rot="-3380372">
            <a:off x="7714794" y="3690239"/>
            <a:ext cx="2435181" cy="1836685"/>
            <a:chOff x="1852738" y="206787"/>
            <a:chExt cx="2668014" cy="2012295"/>
          </a:xfrm>
        </p:grpSpPr>
        <p:sp>
          <p:nvSpPr>
            <p:cNvPr id="1775" name="Google Shape;1775;p54"/>
            <p:cNvSpPr/>
            <p:nvPr/>
          </p:nvSpPr>
          <p:spPr>
            <a:xfrm>
              <a:off x="1863109" y="218911"/>
              <a:ext cx="2657643" cy="1988923"/>
            </a:xfrm>
            <a:custGeom>
              <a:avLst/>
              <a:gdLst/>
              <a:ahLst/>
              <a:cxnLst/>
              <a:rect l="l" t="t" r="r" b="b"/>
              <a:pathLst>
                <a:path w="18194" h="13616" extrusionOk="0">
                  <a:moveTo>
                    <a:pt x="7859" y="1"/>
                  </a:moveTo>
                  <a:cubicBezTo>
                    <a:pt x="7037" y="1"/>
                    <a:pt x="6251" y="215"/>
                    <a:pt x="5573" y="584"/>
                  </a:cubicBezTo>
                  <a:cubicBezTo>
                    <a:pt x="5311" y="536"/>
                    <a:pt x="5037" y="524"/>
                    <a:pt x="4751" y="524"/>
                  </a:cubicBezTo>
                  <a:cubicBezTo>
                    <a:pt x="2132" y="524"/>
                    <a:pt x="1" y="2310"/>
                    <a:pt x="1" y="4525"/>
                  </a:cubicBezTo>
                  <a:cubicBezTo>
                    <a:pt x="1" y="5775"/>
                    <a:pt x="679" y="6882"/>
                    <a:pt x="1751" y="7621"/>
                  </a:cubicBezTo>
                  <a:cubicBezTo>
                    <a:pt x="1239" y="10121"/>
                    <a:pt x="3037" y="12693"/>
                    <a:pt x="5859" y="13419"/>
                  </a:cubicBezTo>
                  <a:cubicBezTo>
                    <a:pt x="6373" y="13552"/>
                    <a:pt x="6888" y="13616"/>
                    <a:pt x="7390" y="13616"/>
                  </a:cubicBezTo>
                  <a:cubicBezTo>
                    <a:pt x="8410" y="13616"/>
                    <a:pt x="9379" y="13354"/>
                    <a:pt x="10192" y="12883"/>
                  </a:cubicBezTo>
                  <a:cubicBezTo>
                    <a:pt x="10705" y="13113"/>
                    <a:pt x="11245" y="13235"/>
                    <a:pt x="11788" y="13235"/>
                  </a:cubicBezTo>
                  <a:cubicBezTo>
                    <a:pt x="12203" y="13235"/>
                    <a:pt x="12619" y="13164"/>
                    <a:pt x="13026" y="13014"/>
                  </a:cubicBezTo>
                  <a:cubicBezTo>
                    <a:pt x="14479" y="12478"/>
                    <a:pt x="15395" y="11073"/>
                    <a:pt x="15526" y="9454"/>
                  </a:cubicBezTo>
                  <a:cubicBezTo>
                    <a:pt x="16253" y="9454"/>
                    <a:pt x="16872" y="9228"/>
                    <a:pt x="17277" y="8740"/>
                  </a:cubicBezTo>
                  <a:cubicBezTo>
                    <a:pt x="18193" y="7621"/>
                    <a:pt x="17586" y="5596"/>
                    <a:pt x="15919" y="4215"/>
                  </a:cubicBezTo>
                  <a:cubicBezTo>
                    <a:pt x="14965" y="3435"/>
                    <a:pt x="13878" y="3028"/>
                    <a:pt x="12949" y="3028"/>
                  </a:cubicBezTo>
                  <a:cubicBezTo>
                    <a:pt x="12731" y="3028"/>
                    <a:pt x="12521" y="3051"/>
                    <a:pt x="12324" y="3096"/>
                  </a:cubicBezTo>
                  <a:cubicBezTo>
                    <a:pt x="11645" y="1286"/>
                    <a:pt x="9907" y="1"/>
                    <a:pt x="78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54"/>
            <p:cNvSpPr/>
            <p:nvPr/>
          </p:nvSpPr>
          <p:spPr>
            <a:xfrm>
              <a:off x="1852738" y="206787"/>
              <a:ext cx="2626237" cy="2012295"/>
            </a:xfrm>
            <a:custGeom>
              <a:avLst/>
              <a:gdLst/>
              <a:ahLst/>
              <a:cxnLst/>
              <a:rect l="l" t="t" r="r" b="b"/>
              <a:pathLst>
                <a:path w="17979" h="13776" extrusionOk="0">
                  <a:moveTo>
                    <a:pt x="7942" y="155"/>
                  </a:moveTo>
                  <a:cubicBezTo>
                    <a:pt x="9882" y="155"/>
                    <a:pt x="11645" y="1381"/>
                    <a:pt x="12323" y="3215"/>
                  </a:cubicBezTo>
                  <a:cubicBezTo>
                    <a:pt x="12335" y="3251"/>
                    <a:pt x="12371" y="3262"/>
                    <a:pt x="12407" y="3262"/>
                  </a:cubicBezTo>
                  <a:cubicBezTo>
                    <a:pt x="12607" y="3215"/>
                    <a:pt x="12818" y="3192"/>
                    <a:pt x="13036" y="3192"/>
                  </a:cubicBezTo>
                  <a:cubicBezTo>
                    <a:pt x="13971" y="3192"/>
                    <a:pt x="15035" y="3615"/>
                    <a:pt x="15943" y="4358"/>
                  </a:cubicBezTo>
                  <a:cubicBezTo>
                    <a:pt x="16740" y="5025"/>
                    <a:pt x="17324" y="5846"/>
                    <a:pt x="17574" y="6680"/>
                  </a:cubicBezTo>
                  <a:cubicBezTo>
                    <a:pt x="17824" y="7513"/>
                    <a:pt x="17729" y="8251"/>
                    <a:pt x="17300" y="8775"/>
                  </a:cubicBezTo>
                  <a:cubicBezTo>
                    <a:pt x="16931" y="9216"/>
                    <a:pt x="16336" y="9466"/>
                    <a:pt x="15633" y="9466"/>
                  </a:cubicBezTo>
                  <a:lnTo>
                    <a:pt x="15609" y="9466"/>
                  </a:lnTo>
                  <a:cubicBezTo>
                    <a:pt x="15574" y="9466"/>
                    <a:pt x="15538" y="9489"/>
                    <a:pt x="15538" y="9537"/>
                  </a:cubicBezTo>
                  <a:cubicBezTo>
                    <a:pt x="15383" y="11180"/>
                    <a:pt x="14442" y="12514"/>
                    <a:pt x="13073" y="13026"/>
                  </a:cubicBezTo>
                  <a:cubicBezTo>
                    <a:pt x="12680" y="13169"/>
                    <a:pt x="12265" y="13242"/>
                    <a:pt x="11845" y="13242"/>
                  </a:cubicBezTo>
                  <a:cubicBezTo>
                    <a:pt x="11326" y="13242"/>
                    <a:pt x="10800" y="13131"/>
                    <a:pt x="10299" y="12907"/>
                  </a:cubicBezTo>
                  <a:cubicBezTo>
                    <a:pt x="10287" y="12901"/>
                    <a:pt x="10275" y="12898"/>
                    <a:pt x="10263" y="12898"/>
                  </a:cubicBezTo>
                  <a:cubicBezTo>
                    <a:pt x="10251" y="12898"/>
                    <a:pt x="10240" y="12901"/>
                    <a:pt x="10228" y="12907"/>
                  </a:cubicBezTo>
                  <a:cubicBezTo>
                    <a:pt x="9408" y="13379"/>
                    <a:pt x="8448" y="13623"/>
                    <a:pt x="7464" y="13623"/>
                  </a:cubicBezTo>
                  <a:cubicBezTo>
                    <a:pt x="6961" y="13623"/>
                    <a:pt x="6452" y="13559"/>
                    <a:pt x="5953" y="13430"/>
                  </a:cubicBezTo>
                  <a:cubicBezTo>
                    <a:pt x="3167" y="12716"/>
                    <a:pt x="1393" y="10204"/>
                    <a:pt x="1893" y="7715"/>
                  </a:cubicBezTo>
                  <a:cubicBezTo>
                    <a:pt x="1893" y="7692"/>
                    <a:pt x="1881" y="7656"/>
                    <a:pt x="1858" y="7644"/>
                  </a:cubicBezTo>
                  <a:cubicBezTo>
                    <a:pt x="774" y="6894"/>
                    <a:pt x="143" y="5787"/>
                    <a:pt x="143" y="4608"/>
                  </a:cubicBezTo>
                  <a:cubicBezTo>
                    <a:pt x="143" y="2441"/>
                    <a:pt x="2250" y="679"/>
                    <a:pt x="4822" y="679"/>
                  </a:cubicBezTo>
                  <a:cubicBezTo>
                    <a:pt x="5096" y="679"/>
                    <a:pt x="5370" y="703"/>
                    <a:pt x="5644" y="738"/>
                  </a:cubicBezTo>
                  <a:cubicBezTo>
                    <a:pt x="5656" y="738"/>
                    <a:pt x="5679" y="738"/>
                    <a:pt x="5691" y="726"/>
                  </a:cubicBezTo>
                  <a:cubicBezTo>
                    <a:pt x="6370" y="357"/>
                    <a:pt x="7156" y="155"/>
                    <a:pt x="7942" y="155"/>
                  </a:cubicBezTo>
                  <a:close/>
                  <a:moveTo>
                    <a:pt x="7930" y="0"/>
                  </a:moveTo>
                  <a:cubicBezTo>
                    <a:pt x="7132" y="0"/>
                    <a:pt x="6334" y="203"/>
                    <a:pt x="5632" y="584"/>
                  </a:cubicBezTo>
                  <a:cubicBezTo>
                    <a:pt x="5358" y="548"/>
                    <a:pt x="5084" y="536"/>
                    <a:pt x="4822" y="536"/>
                  </a:cubicBezTo>
                  <a:cubicBezTo>
                    <a:pt x="2167" y="536"/>
                    <a:pt x="0" y="2358"/>
                    <a:pt x="0" y="4608"/>
                  </a:cubicBezTo>
                  <a:cubicBezTo>
                    <a:pt x="0" y="5822"/>
                    <a:pt x="631" y="6953"/>
                    <a:pt x="1739" y="7739"/>
                  </a:cubicBezTo>
                  <a:cubicBezTo>
                    <a:pt x="1250" y="10287"/>
                    <a:pt x="3072" y="12835"/>
                    <a:pt x="5906" y="13573"/>
                  </a:cubicBezTo>
                  <a:cubicBezTo>
                    <a:pt x="6418" y="13704"/>
                    <a:pt x="6942" y="13776"/>
                    <a:pt x="7465" y="13776"/>
                  </a:cubicBezTo>
                  <a:cubicBezTo>
                    <a:pt x="8454" y="13776"/>
                    <a:pt x="9430" y="13526"/>
                    <a:pt x="10263" y="13049"/>
                  </a:cubicBezTo>
                  <a:cubicBezTo>
                    <a:pt x="10787" y="13275"/>
                    <a:pt x="11332" y="13389"/>
                    <a:pt x="11869" y="13389"/>
                  </a:cubicBezTo>
                  <a:cubicBezTo>
                    <a:pt x="12297" y="13389"/>
                    <a:pt x="12719" y="13316"/>
                    <a:pt x="13121" y="13168"/>
                  </a:cubicBezTo>
                  <a:cubicBezTo>
                    <a:pt x="14526" y="12645"/>
                    <a:pt x="15502" y="11287"/>
                    <a:pt x="15669" y="9609"/>
                  </a:cubicBezTo>
                  <a:cubicBezTo>
                    <a:pt x="16407" y="9597"/>
                    <a:pt x="17026" y="9335"/>
                    <a:pt x="17407" y="8870"/>
                  </a:cubicBezTo>
                  <a:cubicBezTo>
                    <a:pt x="17871" y="8311"/>
                    <a:pt x="17979" y="7513"/>
                    <a:pt x="17717" y="6644"/>
                  </a:cubicBezTo>
                  <a:cubicBezTo>
                    <a:pt x="17455" y="5775"/>
                    <a:pt x="16848" y="4917"/>
                    <a:pt x="16038" y="4251"/>
                  </a:cubicBezTo>
                  <a:cubicBezTo>
                    <a:pt x="15089" y="3470"/>
                    <a:pt x="13984" y="3042"/>
                    <a:pt x="13016" y="3042"/>
                  </a:cubicBezTo>
                  <a:cubicBezTo>
                    <a:pt x="12818" y="3042"/>
                    <a:pt x="12626" y="3059"/>
                    <a:pt x="12442" y="3096"/>
                  </a:cubicBezTo>
                  <a:cubicBezTo>
                    <a:pt x="11728" y="1250"/>
                    <a:pt x="9918" y="0"/>
                    <a:pt x="79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54"/>
            <p:cNvSpPr/>
            <p:nvPr/>
          </p:nvSpPr>
          <p:spPr>
            <a:xfrm>
              <a:off x="3252705" y="1222283"/>
              <a:ext cx="320191" cy="890750"/>
            </a:xfrm>
            <a:custGeom>
              <a:avLst/>
              <a:gdLst/>
              <a:ahLst/>
              <a:cxnLst/>
              <a:rect l="l" t="t" r="r" b="b"/>
              <a:pathLst>
                <a:path w="2192" h="6098" extrusionOk="0">
                  <a:moveTo>
                    <a:pt x="91" y="1"/>
                  </a:moveTo>
                  <a:cubicBezTo>
                    <a:pt x="65" y="1"/>
                    <a:pt x="40" y="14"/>
                    <a:pt x="25" y="37"/>
                  </a:cubicBezTo>
                  <a:cubicBezTo>
                    <a:pt x="1" y="61"/>
                    <a:pt x="1" y="109"/>
                    <a:pt x="36" y="132"/>
                  </a:cubicBezTo>
                  <a:cubicBezTo>
                    <a:pt x="1822" y="1478"/>
                    <a:pt x="2013" y="3442"/>
                    <a:pt x="608" y="5978"/>
                  </a:cubicBezTo>
                  <a:cubicBezTo>
                    <a:pt x="596" y="6014"/>
                    <a:pt x="608" y="6062"/>
                    <a:pt x="644" y="6086"/>
                  </a:cubicBezTo>
                  <a:cubicBezTo>
                    <a:pt x="656" y="6086"/>
                    <a:pt x="667" y="6097"/>
                    <a:pt x="679" y="6097"/>
                  </a:cubicBezTo>
                  <a:cubicBezTo>
                    <a:pt x="703" y="6097"/>
                    <a:pt x="727" y="6074"/>
                    <a:pt x="739" y="6050"/>
                  </a:cubicBezTo>
                  <a:cubicBezTo>
                    <a:pt x="2191" y="3442"/>
                    <a:pt x="1977" y="1406"/>
                    <a:pt x="132" y="13"/>
                  </a:cubicBezTo>
                  <a:cubicBezTo>
                    <a:pt x="119" y="5"/>
                    <a:pt x="105" y="1"/>
                    <a:pt x="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54"/>
            <p:cNvSpPr/>
            <p:nvPr/>
          </p:nvSpPr>
          <p:spPr>
            <a:xfrm>
              <a:off x="2664906" y="293262"/>
              <a:ext cx="434858" cy="551862"/>
            </a:xfrm>
            <a:custGeom>
              <a:avLst/>
              <a:gdLst/>
              <a:ahLst/>
              <a:cxnLst/>
              <a:rect l="l" t="t" r="r" b="b"/>
              <a:pathLst>
                <a:path w="2977" h="3778" extrusionOk="0">
                  <a:moveTo>
                    <a:pt x="89" y="0"/>
                  </a:moveTo>
                  <a:cubicBezTo>
                    <a:pt x="60" y="0"/>
                    <a:pt x="34" y="22"/>
                    <a:pt x="24" y="51"/>
                  </a:cubicBezTo>
                  <a:cubicBezTo>
                    <a:pt x="0" y="87"/>
                    <a:pt x="24" y="134"/>
                    <a:pt x="60" y="146"/>
                  </a:cubicBezTo>
                  <a:cubicBezTo>
                    <a:pt x="1917" y="765"/>
                    <a:pt x="2822" y="1932"/>
                    <a:pt x="2834" y="3694"/>
                  </a:cubicBezTo>
                  <a:cubicBezTo>
                    <a:pt x="2834" y="3742"/>
                    <a:pt x="2858" y="3778"/>
                    <a:pt x="2906" y="3778"/>
                  </a:cubicBezTo>
                  <a:cubicBezTo>
                    <a:pt x="2941" y="3778"/>
                    <a:pt x="2977" y="3742"/>
                    <a:pt x="2977" y="3694"/>
                  </a:cubicBezTo>
                  <a:cubicBezTo>
                    <a:pt x="2965" y="1861"/>
                    <a:pt x="2036" y="646"/>
                    <a:pt x="108" y="4"/>
                  </a:cubicBezTo>
                  <a:cubicBezTo>
                    <a:pt x="101" y="1"/>
                    <a:pt x="95" y="0"/>
                    <a:pt x="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54"/>
            <p:cNvSpPr/>
            <p:nvPr/>
          </p:nvSpPr>
          <p:spPr>
            <a:xfrm>
              <a:off x="3364013" y="660634"/>
              <a:ext cx="309820" cy="184490"/>
            </a:xfrm>
            <a:custGeom>
              <a:avLst/>
              <a:gdLst/>
              <a:ahLst/>
              <a:cxnLst/>
              <a:rect l="l" t="t" r="r" b="b"/>
              <a:pathLst>
                <a:path w="2121" h="1263" extrusionOk="0">
                  <a:moveTo>
                    <a:pt x="2025" y="1"/>
                  </a:moveTo>
                  <a:cubicBezTo>
                    <a:pt x="1191" y="167"/>
                    <a:pt x="667" y="382"/>
                    <a:pt x="36" y="1132"/>
                  </a:cubicBezTo>
                  <a:cubicBezTo>
                    <a:pt x="1" y="1168"/>
                    <a:pt x="13" y="1215"/>
                    <a:pt x="36" y="1239"/>
                  </a:cubicBezTo>
                  <a:cubicBezTo>
                    <a:pt x="60" y="1251"/>
                    <a:pt x="72" y="1263"/>
                    <a:pt x="84" y="1263"/>
                  </a:cubicBezTo>
                  <a:cubicBezTo>
                    <a:pt x="108" y="1263"/>
                    <a:pt x="132" y="1251"/>
                    <a:pt x="144" y="1227"/>
                  </a:cubicBezTo>
                  <a:cubicBezTo>
                    <a:pt x="763" y="513"/>
                    <a:pt x="1239" y="322"/>
                    <a:pt x="2061" y="155"/>
                  </a:cubicBezTo>
                  <a:cubicBezTo>
                    <a:pt x="2096" y="144"/>
                    <a:pt x="2120" y="96"/>
                    <a:pt x="2120" y="60"/>
                  </a:cubicBezTo>
                  <a:cubicBezTo>
                    <a:pt x="2108" y="25"/>
                    <a:pt x="2072" y="1"/>
                    <a:pt x="20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54"/>
            <p:cNvSpPr/>
            <p:nvPr/>
          </p:nvSpPr>
          <p:spPr>
            <a:xfrm>
              <a:off x="3471815" y="1174956"/>
              <a:ext cx="247155" cy="418059"/>
            </a:xfrm>
            <a:custGeom>
              <a:avLst/>
              <a:gdLst/>
              <a:ahLst/>
              <a:cxnLst/>
              <a:rect l="l" t="t" r="r" b="b"/>
              <a:pathLst>
                <a:path w="1692" h="2862" extrusionOk="0">
                  <a:moveTo>
                    <a:pt x="1299" y="1"/>
                  </a:moveTo>
                  <a:cubicBezTo>
                    <a:pt x="1291" y="1"/>
                    <a:pt x="1283" y="2"/>
                    <a:pt x="1275" y="4"/>
                  </a:cubicBezTo>
                  <a:cubicBezTo>
                    <a:pt x="1239" y="28"/>
                    <a:pt x="1227" y="63"/>
                    <a:pt x="1239" y="99"/>
                  </a:cubicBezTo>
                  <a:cubicBezTo>
                    <a:pt x="1501" y="742"/>
                    <a:pt x="1549" y="1290"/>
                    <a:pt x="1346" y="1718"/>
                  </a:cubicBezTo>
                  <a:cubicBezTo>
                    <a:pt x="1156" y="2147"/>
                    <a:pt x="727" y="2492"/>
                    <a:pt x="60" y="2719"/>
                  </a:cubicBezTo>
                  <a:cubicBezTo>
                    <a:pt x="25" y="2730"/>
                    <a:pt x="1" y="2778"/>
                    <a:pt x="13" y="2814"/>
                  </a:cubicBezTo>
                  <a:cubicBezTo>
                    <a:pt x="25" y="2850"/>
                    <a:pt x="60" y="2861"/>
                    <a:pt x="84" y="2861"/>
                  </a:cubicBezTo>
                  <a:lnTo>
                    <a:pt x="108" y="2861"/>
                  </a:lnTo>
                  <a:cubicBezTo>
                    <a:pt x="811" y="2611"/>
                    <a:pt x="1275" y="2254"/>
                    <a:pt x="1489" y="1778"/>
                  </a:cubicBezTo>
                  <a:cubicBezTo>
                    <a:pt x="1692" y="1314"/>
                    <a:pt x="1656" y="730"/>
                    <a:pt x="1370" y="52"/>
                  </a:cubicBezTo>
                  <a:cubicBezTo>
                    <a:pt x="1360" y="22"/>
                    <a:pt x="1334" y="1"/>
                    <a:pt x="12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54"/>
            <p:cNvSpPr/>
            <p:nvPr/>
          </p:nvSpPr>
          <p:spPr>
            <a:xfrm>
              <a:off x="2289205" y="652016"/>
              <a:ext cx="438510" cy="547918"/>
            </a:xfrm>
            <a:custGeom>
              <a:avLst/>
              <a:gdLst/>
              <a:ahLst/>
              <a:cxnLst/>
              <a:rect l="l" t="t" r="r" b="b"/>
              <a:pathLst>
                <a:path w="3002" h="3751" extrusionOk="0">
                  <a:moveTo>
                    <a:pt x="2918" y="0"/>
                  </a:moveTo>
                  <a:cubicBezTo>
                    <a:pt x="2049" y="48"/>
                    <a:pt x="1215" y="512"/>
                    <a:pt x="691" y="1215"/>
                  </a:cubicBezTo>
                  <a:cubicBezTo>
                    <a:pt x="179" y="1929"/>
                    <a:pt x="1" y="2858"/>
                    <a:pt x="215" y="3703"/>
                  </a:cubicBezTo>
                  <a:cubicBezTo>
                    <a:pt x="227" y="3727"/>
                    <a:pt x="263" y="3751"/>
                    <a:pt x="286" y="3751"/>
                  </a:cubicBezTo>
                  <a:lnTo>
                    <a:pt x="310" y="3751"/>
                  </a:lnTo>
                  <a:cubicBezTo>
                    <a:pt x="346" y="3739"/>
                    <a:pt x="370" y="3703"/>
                    <a:pt x="358" y="3667"/>
                  </a:cubicBezTo>
                  <a:cubicBezTo>
                    <a:pt x="155" y="2870"/>
                    <a:pt x="322" y="1989"/>
                    <a:pt x="810" y="1310"/>
                  </a:cubicBezTo>
                  <a:cubicBezTo>
                    <a:pt x="1310" y="631"/>
                    <a:pt x="2096" y="203"/>
                    <a:pt x="2930" y="155"/>
                  </a:cubicBezTo>
                  <a:cubicBezTo>
                    <a:pt x="2977" y="143"/>
                    <a:pt x="3001" y="107"/>
                    <a:pt x="3001" y="72"/>
                  </a:cubicBezTo>
                  <a:cubicBezTo>
                    <a:pt x="3001" y="24"/>
                    <a:pt x="2965" y="0"/>
                    <a:pt x="29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" name="Google Shape;743;p29">
            <a:extLst>
              <a:ext uri="{FF2B5EF4-FFF2-40B4-BE49-F238E27FC236}">
                <a16:creationId xmlns:a16="http://schemas.microsoft.com/office/drawing/2014/main" id="{F6371D91-0DD9-5D42-9D6C-DE987020A68B}"/>
              </a:ext>
            </a:extLst>
          </p:cNvPr>
          <p:cNvSpPr txBox="1">
            <a:spLocks/>
          </p:cNvSpPr>
          <p:nvPr/>
        </p:nvSpPr>
        <p:spPr>
          <a:xfrm>
            <a:off x="868950" y="1074836"/>
            <a:ext cx="7406100" cy="32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loo 2"/>
              <a:buNone/>
              <a:defRPr sz="16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CA" sz="2000" b="1" dirty="0" err="1"/>
              <a:t>Calinski-Harabasz</a:t>
            </a:r>
            <a:r>
              <a:rPr lang="en-CA" sz="2000" b="1" dirty="0"/>
              <a:t> criterion</a:t>
            </a:r>
            <a:endParaRPr lang="en-CA" sz="2000" b="1" dirty="0">
              <a:solidFill>
                <a:schemeClr val="accent3"/>
              </a:solidFill>
            </a:endParaRPr>
          </a:p>
          <a:p>
            <a:pPr algn="l">
              <a:lnSpc>
                <a:spcPct val="150000"/>
              </a:lnSpc>
            </a:pPr>
            <a:r>
              <a:rPr lang="en-CA" sz="2000" dirty="0">
                <a:solidFill>
                  <a:schemeClr val="accent3"/>
                </a:solidFill>
              </a:rPr>
              <a:t>Ratio of between cluster dispersion against within cluster dispersion</a:t>
            </a:r>
          </a:p>
          <a:p>
            <a:pPr algn="l">
              <a:lnSpc>
                <a:spcPct val="150000"/>
              </a:lnSpc>
            </a:pPr>
            <a:r>
              <a:rPr lang="en-CA" sz="2000" dirty="0">
                <a:solidFill>
                  <a:schemeClr val="accent3"/>
                </a:solidFill>
              </a:rPr>
              <a:t>Tight-knit clusters that are further apart get better scores, are described as better defined clusters </a:t>
            </a:r>
            <a:endParaRPr lang="en-CA" sz="2000" dirty="0"/>
          </a:p>
        </p:txBody>
      </p:sp>
    </p:spTree>
    <p:extLst>
      <p:ext uri="{BB962C8B-B14F-4D97-AF65-F5344CB8AC3E}">
        <p14:creationId xmlns:p14="http://schemas.microsoft.com/office/powerpoint/2010/main" val="1516056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" name="Google Shape;1761;p54"/>
          <p:cNvSpPr txBox="1">
            <a:spLocks noGrp="1"/>
          </p:cNvSpPr>
          <p:nvPr>
            <p:ph type="title"/>
          </p:nvPr>
        </p:nvSpPr>
        <p:spPr>
          <a:xfrm>
            <a:off x="697475" y="588564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Determining how many k is too many k</a:t>
            </a:r>
            <a:endParaRPr dirty="0"/>
          </a:p>
        </p:txBody>
      </p:sp>
      <p:grpSp>
        <p:nvGrpSpPr>
          <p:cNvPr id="1766" name="Google Shape;1766;p54"/>
          <p:cNvGrpSpPr/>
          <p:nvPr/>
        </p:nvGrpSpPr>
        <p:grpSpPr>
          <a:xfrm rot="-7217067">
            <a:off x="-809209" y="3690203"/>
            <a:ext cx="2435263" cy="1836747"/>
            <a:chOff x="1852738" y="206787"/>
            <a:chExt cx="2668014" cy="2012295"/>
          </a:xfrm>
        </p:grpSpPr>
        <p:sp>
          <p:nvSpPr>
            <p:cNvPr id="1767" name="Google Shape;1767;p54"/>
            <p:cNvSpPr/>
            <p:nvPr/>
          </p:nvSpPr>
          <p:spPr>
            <a:xfrm>
              <a:off x="1863109" y="218911"/>
              <a:ext cx="2657643" cy="1988923"/>
            </a:xfrm>
            <a:custGeom>
              <a:avLst/>
              <a:gdLst/>
              <a:ahLst/>
              <a:cxnLst/>
              <a:rect l="l" t="t" r="r" b="b"/>
              <a:pathLst>
                <a:path w="18194" h="13616" extrusionOk="0">
                  <a:moveTo>
                    <a:pt x="7859" y="1"/>
                  </a:moveTo>
                  <a:cubicBezTo>
                    <a:pt x="7037" y="1"/>
                    <a:pt x="6251" y="215"/>
                    <a:pt x="5573" y="584"/>
                  </a:cubicBezTo>
                  <a:cubicBezTo>
                    <a:pt x="5311" y="536"/>
                    <a:pt x="5037" y="524"/>
                    <a:pt x="4751" y="524"/>
                  </a:cubicBezTo>
                  <a:cubicBezTo>
                    <a:pt x="2132" y="524"/>
                    <a:pt x="1" y="2310"/>
                    <a:pt x="1" y="4525"/>
                  </a:cubicBezTo>
                  <a:cubicBezTo>
                    <a:pt x="1" y="5775"/>
                    <a:pt x="679" y="6882"/>
                    <a:pt x="1751" y="7621"/>
                  </a:cubicBezTo>
                  <a:cubicBezTo>
                    <a:pt x="1239" y="10121"/>
                    <a:pt x="3037" y="12693"/>
                    <a:pt x="5859" y="13419"/>
                  </a:cubicBezTo>
                  <a:cubicBezTo>
                    <a:pt x="6373" y="13552"/>
                    <a:pt x="6888" y="13616"/>
                    <a:pt x="7390" y="13616"/>
                  </a:cubicBezTo>
                  <a:cubicBezTo>
                    <a:pt x="8410" y="13616"/>
                    <a:pt x="9379" y="13354"/>
                    <a:pt x="10192" y="12883"/>
                  </a:cubicBezTo>
                  <a:cubicBezTo>
                    <a:pt x="10705" y="13113"/>
                    <a:pt x="11245" y="13235"/>
                    <a:pt x="11788" y="13235"/>
                  </a:cubicBezTo>
                  <a:cubicBezTo>
                    <a:pt x="12203" y="13235"/>
                    <a:pt x="12619" y="13164"/>
                    <a:pt x="13026" y="13014"/>
                  </a:cubicBezTo>
                  <a:cubicBezTo>
                    <a:pt x="14479" y="12478"/>
                    <a:pt x="15395" y="11073"/>
                    <a:pt x="15526" y="9454"/>
                  </a:cubicBezTo>
                  <a:cubicBezTo>
                    <a:pt x="16253" y="9454"/>
                    <a:pt x="16872" y="9228"/>
                    <a:pt x="17277" y="8740"/>
                  </a:cubicBezTo>
                  <a:cubicBezTo>
                    <a:pt x="18193" y="7621"/>
                    <a:pt x="17586" y="5596"/>
                    <a:pt x="15919" y="4215"/>
                  </a:cubicBezTo>
                  <a:cubicBezTo>
                    <a:pt x="14965" y="3435"/>
                    <a:pt x="13878" y="3028"/>
                    <a:pt x="12949" y="3028"/>
                  </a:cubicBezTo>
                  <a:cubicBezTo>
                    <a:pt x="12731" y="3028"/>
                    <a:pt x="12521" y="3051"/>
                    <a:pt x="12324" y="3096"/>
                  </a:cubicBezTo>
                  <a:cubicBezTo>
                    <a:pt x="11645" y="1286"/>
                    <a:pt x="9907" y="1"/>
                    <a:pt x="78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54"/>
            <p:cNvSpPr/>
            <p:nvPr/>
          </p:nvSpPr>
          <p:spPr>
            <a:xfrm>
              <a:off x="1852738" y="206787"/>
              <a:ext cx="2626237" cy="2012295"/>
            </a:xfrm>
            <a:custGeom>
              <a:avLst/>
              <a:gdLst/>
              <a:ahLst/>
              <a:cxnLst/>
              <a:rect l="l" t="t" r="r" b="b"/>
              <a:pathLst>
                <a:path w="17979" h="13776" extrusionOk="0">
                  <a:moveTo>
                    <a:pt x="7942" y="155"/>
                  </a:moveTo>
                  <a:cubicBezTo>
                    <a:pt x="9882" y="155"/>
                    <a:pt x="11645" y="1381"/>
                    <a:pt x="12323" y="3215"/>
                  </a:cubicBezTo>
                  <a:cubicBezTo>
                    <a:pt x="12335" y="3251"/>
                    <a:pt x="12371" y="3262"/>
                    <a:pt x="12407" y="3262"/>
                  </a:cubicBezTo>
                  <a:cubicBezTo>
                    <a:pt x="12607" y="3215"/>
                    <a:pt x="12818" y="3192"/>
                    <a:pt x="13036" y="3192"/>
                  </a:cubicBezTo>
                  <a:cubicBezTo>
                    <a:pt x="13971" y="3192"/>
                    <a:pt x="15035" y="3615"/>
                    <a:pt x="15943" y="4358"/>
                  </a:cubicBezTo>
                  <a:cubicBezTo>
                    <a:pt x="16740" y="5025"/>
                    <a:pt x="17324" y="5846"/>
                    <a:pt x="17574" y="6680"/>
                  </a:cubicBezTo>
                  <a:cubicBezTo>
                    <a:pt x="17824" y="7513"/>
                    <a:pt x="17729" y="8251"/>
                    <a:pt x="17300" y="8775"/>
                  </a:cubicBezTo>
                  <a:cubicBezTo>
                    <a:pt x="16931" y="9216"/>
                    <a:pt x="16336" y="9466"/>
                    <a:pt x="15633" y="9466"/>
                  </a:cubicBezTo>
                  <a:lnTo>
                    <a:pt x="15609" y="9466"/>
                  </a:lnTo>
                  <a:cubicBezTo>
                    <a:pt x="15574" y="9466"/>
                    <a:pt x="15538" y="9489"/>
                    <a:pt x="15538" y="9537"/>
                  </a:cubicBezTo>
                  <a:cubicBezTo>
                    <a:pt x="15383" y="11180"/>
                    <a:pt x="14442" y="12514"/>
                    <a:pt x="13073" y="13026"/>
                  </a:cubicBezTo>
                  <a:cubicBezTo>
                    <a:pt x="12680" y="13169"/>
                    <a:pt x="12265" y="13242"/>
                    <a:pt x="11845" y="13242"/>
                  </a:cubicBezTo>
                  <a:cubicBezTo>
                    <a:pt x="11326" y="13242"/>
                    <a:pt x="10800" y="13131"/>
                    <a:pt x="10299" y="12907"/>
                  </a:cubicBezTo>
                  <a:cubicBezTo>
                    <a:pt x="10287" y="12901"/>
                    <a:pt x="10275" y="12898"/>
                    <a:pt x="10263" y="12898"/>
                  </a:cubicBezTo>
                  <a:cubicBezTo>
                    <a:pt x="10251" y="12898"/>
                    <a:pt x="10240" y="12901"/>
                    <a:pt x="10228" y="12907"/>
                  </a:cubicBezTo>
                  <a:cubicBezTo>
                    <a:pt x="9408" y="13379"/>
                    <a:pt x="8448" y="13623"/>
                    <a:pt x="7464" y="13623"/>
                  </a:cubicBezTo>
                  <a:cubicBezTo>
                    <a:pt x="6961" y="13623"/>
                    <a:pt x="6452" y="13559"/>
                    <a:pt x="5953" y="13430"/>
                  </a:cubicBezTo>
                  <a:cubicBezTo>
                    <a:pt x="3167" y="12716"/>
                    <a:pt x="1393" y="10204"/>
                    <a:pt x="1893" y="7715"/>
                  </a:cubicBezTo>
                  <a:cubicBezTo>
                    <a:pt x="1893" y="7692"/>
                    <a:pt x="1881" y="7656"/>
                    <a:pt x="1858" y="7644"/>
                  </a:cubicBezTo>
                  <a:cubicBezTo>
                    <a:pt x="774" y="6894"/>
                    <a:pt x="143" y="5787"/>
                    <a:pt x="143" y="4608"/>
                  </a:cubicBezTo>
                  <a:cubicBezTo>
                    <a:pt x="143" y="2441"/>
                    <a:pt x="2250" y="679"/>
                    <a:pt x="4822" y="679"/>
                  </a:cubicBezTo>
                  <a:cubicBezTo>
                    <a:pt x="5096" y="679"/>
                    <a:pt x="5370" y="703"/>
                    <a:pt x="5644" y="738"/>
                  </a:cubicBezTo>
                  <a:cubicBezTo>
                    <a:pt x="5656" y="738"/>
                    <a:pt x="5679" y="738"/>
                    <a:pt x="5691" y="726"/>
                  </a:cubicBezTo>
                  <a:cubicBezTo>
                    <a:pt x="6370" y="357"/>
                    <a:pt x="7156" y="155"/>
                    <a:pt x="7942" y="155"/>
                  </a:cubicBezTo>
                  <a:close/>
                  <a:moveTo>
                    <a:pt x="7930" y="0"/>
                  </a:moveTo>
                  <a:cubicBezTo>
                    <a:pt x="7132" y="0"/>
                    <a:pt x="6334" y="203"/>
                    <a:pt x="5632" y="584"/>
                  </a:cubicBezTo>
                  <a:cubicBezTo>
                    <a:pt x="5358" y="548"/>
                    <a:pt x="5084" y="536"/>
                    <a:pt x="4822" y="536"/>
                  </a:cubicBezTo>
                  <a:cubicBezTo>
                    <a:pt x="2167" y="536"/>
                    <a:pt x="0" y="2358"/>
                    <a:pt x="0" y="4608"/>
                  </a:cubicBezTo>
                  <a:cubicBezTo>
                    <a:pt x="0" y="5822"/>
                    <a:pt x="631" y="6953"/>
                    <a:pt x="1739" y="7739"/>
                  </a:cubicBezTo>
                  <a:cubicBezTo>
                    <a:pt x="1250" y="10287"/>
                    <a:pt x="3072" y="12835"/>
                    <a:pt x="5906" y="13573"/>
                  </a:cubicBezTo>
                  <a:cubicBezTo>
                    <a:pt x="6418" y="13704"/>
                    <a:pt x="6942" y="13776"/>
                    <a:pt x="7465" y="13776"/>
                  </a:cubicBezTo>
                  <a:cubicBezTo>
                    <a:pt x="8454" y="13776"/>
                    <a:pt x="9430" y="13526"/>
                    <a:pt x="10263" y="13049"/>
                  </a:cubicBezTo>
                  <a:cubicBezTo>
                    <a:pt x="10787" y="13275"/>
                    <a:pt x="11332" y="13389"/>
                    <a:pt x="11869" y="13389"/>
                  </a:cubicBezTo>
                  <a:cubicBezTo>
                    <a:pt x="12297" y="13389"/>
                    <a:pt x="12719" y="13316"/>
                    <a:pt x="13121" y="13168"/>
                  </a:cubicBezTo>
                  <a:cubicBezTo>
                    <a:pt x="14526" y="12645"/>
                    <a:pt x="15502" y="11287"/>
                    <a:pt x="15669" y="9609"/>
                  </a:cubicBezTo>
                  <a:cubicBezTo>
                    <a:pt x="16407" y="9597"/>
                    <a:pt x="17026" y="9335"/>
                    <a:pt x="17407" y="8870"/>
                  </a:cubicBezTo>
                  <a:cubicBezTo>
                    <a:pt x="17871" y="8311"/>
                    <a:pt x="17979" y="7513"/>
                    <a:pt x="17717" y="6644"/>
                  </a:cubicBezTo>
                  <a:cubicBezTo>
                    <a:pt x="17455" y="5775"/>
                    <a:pt x="16848" y="4917"/>
                    <a:pt x="16038" y="4251"/>
                  </a:cubicBezTo>
                  <a:cubicBezTo>
                    <a:pt x="15089" y="3470"/>
                    <a:pt x="13984" y="3042"/>
                    <a:pt x="13016" y="3042"/>
                  </a:cubicBezTo>
                  <a:cubicBezTo>
                    <a:pt x="12818" y="3042"/>
                    <a:pt x="12626" y="3059"/>
                    <a:pt x="12442" y="3096"/>
                  </a:cubicBezTo>
                  <a:cubicBezTo>
                    <a:pt x="11728" y="1250"/>
                    <a:pt x="9918" y="0"/>
                    <a:pt x="79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54"/>
            <p:cNvSpPr/>
            <p:nvPr/>
          </p:nvSpPr>
          <p:spPr>
            <a:xfrm>
              <a:off x="3252705" y="1222283"/>
              <a:ext cx="320191" cy="890750"/>
            </a:xfrm>
            <a:custGeom>
              <a:avLst/>
              <a:gdLst/>
              <a:ahLst/>
              <a:cxnLst/>
              <a:rect l="l" t="t" r="r" b="b"/>
              <a:pathLst>
                <a:path w="2192" h="6098" extrusionOk="0">
                  <a:moveTo>
                    <a:pt x="91" y="1"/>
                  </a:moveTo>
                  <a:cubicBezTo>
                    <a:pt x="65" y="1"/>
                    <a:pt x="40" y="14"/>
                    <a:pt x="25" y="37"/>
                  </a:cubicBezTo>
                  <a:cubicBezTo>
                    <a:pt x="1" y="61"/>
                    <a:pt x="1" y="109"/>
                    <a:pt x="36" y="132"/>
                  </a:cubicBezTo>
                  <a:cubicBezTo>
                    <a:pt x="1822" y="1478"/>
                    <a:pt x="2013" y="3442"/>
                    <a:pt x="608" y="5978"/>
                  </a:cubicBezTo>
                  <a:cubicBezTo>
                    <a:pt x="596" y="6014"/>
                    <a:pt x="608" y="6062"/>
                    <a:pt x="644" y="6086"/>
                  </a:cubicBezTo>
                  <a:cubicBezTo>
                    <a:pt x="656" y="6086"/>
                    <a:pt x="667" y="6097"/>
                    <a:pt x="679" y="6097"/>
                  </a:cubicBezTo>
                  <a:cubicBezTo>
                    <a:pt x="703" y="6097"/>
                    <a:pt x="727" y="6074"/>
                    <a:pt x="739" y="6050"/>
                  </a:cubicBezTo>
                  <a:cubicBezTo>
                    <a:pt x="2191" y="3442"/>
                    <a:pt x="1977" y="1406"/>
                    <a:pt x="132" y="13"/>
                  </a:cubicBezTo>
                  <a:cubicBezTo>
                    <a:pt x="119" y="5"/>
                    <a:pt x="105" y="1"/>
                    <a:pt x="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54"/>
            <p:cNvSpPr/>
            <p:nvPr/>
          </p:nvSpPr>
          <p:spPr>
            <a:xfrm>
              <a:off x="2664906" y="293262"/>
              <a:ext cx="434858" cy="551862"/>
            </a:xfrm>
            <a:custGeom>
              <a:avLst/>
              <a:gdLst/>
              <a:ahLst/>
              <a:cxnLst/>
              <a:rect l="l" t="t" r="r" b="b"/>
              <a:pathLst>
                <a:path w="2977" h="3778" extrusionOk="0">
                  <a:moveTo>
                    <a:pt x="89" y="0"/>
                  </a:moveTo>
                  <a:cubicBezTo>
                    <a:pt x="60" y="0"/>
                    <a:pt x="34" y="22"/>
                    <a:pt x="24" y="51"/>
                  </a:cubicBezTo>
                  <a:cubicBezTo>
                    <a:pt x="0" y="87"/>
                    <a:pt x="24" y="134"/>
                    <a:pt x="60" y="146"/>
                  </a:cubicBezTo>
                  <a:cubicBezTo>
                    <a:pt x="1917" y="765"/>
                    <a:pt x="2822" y="1932"/>
                    <a:pt x="2834" y="3694"/>
                  </a:cubicBezTo>
                  <a:cubicBezTo>
                    <a:pt x="2834" y="3742"/>
                    <a:pt x="2858" y="3778"/>
                    <a:pt x="2906" y="3778"/>
                  </a:cubicBezTo>
                  <a:cubicBezTo>
                    <a:pt x="2941" y="3778"/>
                    <a:pt x="2977" y="3742"/>
                    <a:pt x="2977" y="3694"/>
                  </a:cubicBezTo>
                  <a:cubicBezTo>
                    <a:pt x="2965" y="1861"/>
                    <a:pt x="2036" y="646"/>
                    <a:pt x="108" y="4"/>
                  </a:cubicBezTo>
                  <a:cubicBezTo>
                    <a:pt x="101" y="1"/>
                    <a:pt x="95" y="0"/>
                    <a:pt x="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54"/>
            <p:cNvSpPr/>
            <p:nvPr/>
          </p:nvSpPr>
          <p:spPr>
            <a:xfrm>
              <a:off x="3364013" y="660634"/>
              <a:ext cx="309820" cy="184490"/>
            </a:xfrm>
            <a:custGeom>
              <a:avLst/>
              <a:gdLst/>
              <a:ahLst/>
              <a:cxnLst/>
              <a:rect l="l" t="t" r="r" b="b"/>
              <a:pathLst>
                <a:path w="2121" h="1263" extrusionOk="0">
                  <a:moveTo>
                    <a:pt x="2025" y="1"/>
                  </a:moveTo>
                  <a:cubicBezTo>
                    <a:pt x="1191" y="167"/>
                    <a:pt x="667" y="382"/>
                    <a:pt x="36" y="1132"/>
                  </a:cubicBezTo>
                  <a:cubicBezTo>
                    <a:pt x="1" y="1168"/>
                    <a:pt x="13" y="1215"/>
                    <a:pt x="36" y="1239"/>
                  </a:cubicBezTo>
                  <a:cubicBezTo>
                    <a:pt x="60" y="1251"/>
                    <a:pt x="72" y="1263"/>
                    <a:pt x="84" y="1263"/>
                  </a:cubicBezTo>
                  <a:cubicBezTo>
                    <a:pt x="108" y="1263"/>
                    <a:pt x="132" y="1251"/>
                    <a:pt x="144" y="1227"/>
                  </a:cubicBezTo>
                  <a:cubicBezTo>
                    <a:pt x="763" y="513"/>
                    <a:pt x="1239" y="322"/>
                    <a:pt x="2061" y="155"/>
                  </a:cubicBezTo>
                  <a:cubicBezTo>
                    <a:pt x="2096" y="144"/>
                    <a:pt x="2120" y="96"/>
                    <a:pt x="2120" y="60"/>
                  </a:cubicBezTo>
                  <a:cubicBezTo>
                    <a:pt x="2108" y="25"/>
                    <a:pt x="2072" y="1"/>
                    <a:pt x="20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54"/>
            <p:cNvSpPr/>
            <p:nvPr/>
          </p:nvSpPr>
          <p:spPr>
            <a:xfrm>
              <a:off x="3471815" y="1174956"/>
              <a:ext cx="247155" cy="418059"/>
            </a:xfrm>
            <a:custGeom>
              <a:avLst/>
              <a:gdLst/>
              <a:ahLst/>
              <a:cxnLst/>
              <a:rect l="l" t="t" r="r" b="b"/>
              <a:pathLst>
                <a:path w="1692" h="2862" extrusionOk="0">
                  <a:moveTo>
                    <a:pt x="1299" y="1"/>
                  </a:moveTo>
                  <a:cubicBezTo>
                    <a:pt x="1291" y="1"/>
                    <a:pt x="1283" y="2"/>
                    <a:pt x="1275" y="4"/>
                  </a:cubicBezTo>
                  <a:cubicBezTo>
                    <a:pt x="1239" y="28"/>
                    <a:pt x="1227" y="63"/>
                    <a:pt x="1239" y="99"/>
                  </a:cubicBezTo>
                  <a:cubicBezTo>
                    <a:pt x="1501" y="742"/>
                    <a:pt x="1549" y="1290"/>
                    <a:pt x="1346" y="1718"/>
                  </a:cubicBezTo>
                  <a:cubicBezTo>
                    <a:pt x="1156" y="2147"/>
                    <a:pt x="727" y="2492"/>
                    <a:pt x="60" y="2719"/>
                  </a:cubicBezTo>
                  <a:cubicBezTo>
                    <a:pt x="25" y="2730"/>
                    <a:pt x="1" y="2778"/>
                    <a:pt x="13" y="2814"/>
                  </a:cubicBezTo>
                  <a:cubicBezTo>
                    <a:pt x="25" y="2850"/>
                    <a:pt x="60" y="2861"/>
                    <a:pt x="84" y="2861"/>
                  </a:cubicBezTo>
                  <a:lnTo>
                    <a:pt x="108" y="2861"/>
                  </a:lnTo>
                  <a:cubicBezTo>
                    <a:pt x="811" y="2611"/>
                    <a:pt x="1275" y="2254"/>
                    <a:pt x="1489" y="1778"/>
                  </a:cubicBezTo>
                  <a:cubicBezTo>
                    <a:pt x="1692" y="1314"/>
                    <a:pt x="1656" y="730"/>
                    <a:pt x="1370" y="52"/>
                  </a:cubicBezTo>
                  <a:cubicBezTo>
                    <a:pt x="1360" y="22"/>
                    <a:pt x="1334" y="1"/>
                    <a:pt x="12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54"/>
            <p:cNvSpPr/>
            <p:nvPr/>
          </p:nvSpPr>
          <p:spPr>
            <a:xfrm>
              <a:off x="2289205" y="652016"/>
              <a:ext cx="438510" cy="547918"/>
            </a:xfrm>
            <a:custGeom>
              <a:avLst/>
              <a:gdLst/>
              <a:ahLst/>
              <a:cxnLst/>
              <a:rect l="l" t="t" r="r" b="b"/>
              <a:pathLst>
                <a:path w="3002" h="3751" extrusionOk="0">
                  <a:moveTo>
                    <a:pt x="2918" y="0"/>
                  </a:moveTo>
                  <a:cubicBezTo>
                    <a:pt x="2049" y="48"/>
                    <a:pt x="1215" y="512"/>
                    <a:pt x="691" y="1215"/>
                  </a:cubicBezTo>
                  <a:cubicBezTo>
                    <a:pt x="179" y="1929"/>
                    <a:pt x="1" y="2858"/>
                    <a:pt x="215" y="3703"/>
                  </a:cubicBezTo>
                  <a:cubicBezTo>
                    <a:pt x="227" y="3727"/>
                    <a:pt x="263" y="3751"/>
                    <a:pt x="286" y="3751"/>
                  </a:cubicBezTo>
                  <a:lnTo>
                    <a:pt x="310" y="3751"/>
                  </a:lnTo>
                  <a:cubicBezTo>
                    <a:pt x="346" y="3739"/>
                    <a:pt x="370" y="3703"/>
                    <a:pt x="358" y="3667"/>
                  </a:cubicBezTo>
                  <a:cubicBezTo>
                    <a:pt x="155" y="2870"/>
                    <a:pt x="322" y="1989"/>
                    <a:pt x="810" y="1310"/>
                  </a:cubicBezTo>
                  <a:cubicBezTo>
                    <a:pt x="1310" y="631"/>
                    <a:pt x="2096" y="203"/>
                    <a:pt x="2930" y="155"/>
                  </a:cubicBezTo>
                  <a:cubicBezTo>
                    <a:pt x="2977" y="143"/>
                    <a:pt x="3001" y="107"/>
                    <a:pt x="3001" y="72"/>
                  </a:cubicBezTo>
                  <a:cubicBezTo>
                    <a:pt x="3001" y="24"/>
                    <a:pt x="2965" y="0"/>
                    <a:pt x="29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74" name="Google Shape;1774;p54"/>
          <p:cNvGrpSpPr/>
          <p:nvPr/>
        </p:nvGrpSpPr>
        <p:grpSpPr>
          <a:xfrm rot="-3380372">
            <a:off x="7714794" y="3690239"/>
            <a:ext cx="2435181" cy="1836685"/>
            <a:chOff x="1852738" y="206787"/>
            <a:chExt cx="2668014" cy="2012295"/>
          </a:xfrm>
        </p:grpSpPr>
        <p:sp>
          <p:nvSpPr>
            <p:cNvPr id="1775" name="Google Shape;1775;p54"/>
            <p:cNvSpPr/>
            <p:nvPr/>
          </p:nvSpPr>
          <p:spPr>
            <a:xfrm>
              <a:off x="1863109" y="218911"/>
              <a:ext cx="2657643" cy="1988923"/>
            </a:xfrm>
            <a:custGeom>
              <a:avLst/>
              <a:gdLst/>
              <a:ahLst/>
              <a:cxnLst/>
              <a:rect l="l" t="t" r="r" b="b"/>
              <a:pathLst>
                <a:path w="18194" h="13616" extrusionOk="0">
                  <a:moveTo>
                    <a:pt x="7859" y="1"/>
                  </a:moveTo>
                  <a:cubicBezTo>
                    <a:pt x="7037" y="1"/>
                    <a:pt x="6251" y="215"/>
                    <a:pt x="5573" y="584"/>
                  </a:cubicBezTo>
                  <a:cubicBezTo>
                    <a:pt x="5311" y="536"/>
                    <a:pt x="5037" y="524"/>
                    <a:pt x="4751" y="524"/>
                  </a:cubicBezTo>
                  <a:cubicBezTo>
                    <a:pt x="2132" y="524"/>
                    <a:pt x="1" y="2310"/>
                    <a:pt x="1" y="4525"/>
                  </a:cubicBezTo>
                  <a:cubicBezTo>
                    <a:pt x="1" y="5775"/>
                    <a:pt x="679" y="6882"/>
                    <a:pt x="1751" y="7621"/>
                  </a:cubicBezTo>
                  <a:cubicBezTo>
                    <a:pt x="1239" y="10121"/>
                    <a:pt x="3037" y="12693"/>
                    <a:pt x="5859" y="13419"/>
                  </a:cubicBezTo>
                  <a:cubicBezTo>
                    <a:pt x="6373" y="13552"/>
                    <a:pt x="6888" y="13616"/>
                    <a:pt x="7390" y="13616"/>
                  </a:cubicBezTo>
                  <a:cubicBezTo>
                    <a:pt x="8410" y="13616"/>
                    <a:pt x="9379" y="13354"/>
                    <a:pt x="10192" y="12883"/>
                  </a:cubicBezTo>
                  <a:cubicBezTo>
                    <a:pt x="10705" y="13113"/>
                    <a:pt x="11245" y="13235"/>
                    <a:pt x="11788" y="13235"/>
                  </a:cubicBezTo>
                  <a:cubicBezTo>
                    <a:pt x="12203" y="13235"/>
                    <a:pt x="12619" y="13164"/>
                    <a:pt x="13026" y="13014"/>
                  </a:cubicBezTo>
                  <a:cubicBezTo>
                    <a:pt x="14479" y="12478"/>
                    <a:pt x="15395" y="11073"/>
                    <a:pt x="15526" y="9454"/>
                  </a:cubicBezTo>
                  <a:cubicBezTo>
                    <a:pt x="16253" y="9454"/>
                    <a:pt x="16872" y="9228"/>
                    <a:pt x="17277" y="8740"/>
                  </a:cubicBezTo>
                  <a:cubicBezTo>
                    <a:pt x="18193" y="7621"/>
                    <a:pt x="17586" y="5596"/>
                    <a:pt x="15919" y="4215"/>
                  </a:cubicBezTo>
                  <a:cubicBezTo>
                    <a:pt x="14965" y="3435"/>
                    <a:pt x="13878" y="3028"/>
                    <a:pt x="12949" y="3028"/>
                  </a:cubicBezTo>
                  <a:cubicBezTo>
                    <a:pt x="12731" y="3028"/>
                    <a:pt x="12521" y="3051"/>
                    <a:pt x="12324" y="3096"/>
                  </a:cubicBezTo>
                  <a:cubicBezTo>
                    <a:pt x="11645" y="1286"/>
                    <a:pt x="9907" y="1"/>
                    <a:pt x="78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54"/>
            <p:cNvSpPr/>
            <p:nvPr/>
          </p:nvSpPr>
          <p:spPr>
            <a:xfrm>
              <a:off x="1852738" y="206787"/>
              <a:ext cx="2626237" cy="2012295"/>
            </a:xfrm>
            <a:custGeom>
              <a:avLst/>
              <a:gdLst/>
              <a:ahLst/>
              <a:cxnLst/>
              <a:rect l="l" t="t" r="r" b="b"/>
              <a:pathLst>
                <a:path w="17979" h="13776" extrusionOk="0">
                  <a:moveTo>
                    <a:pt x="7942" y="155"/>
                  </a:moveTo>
                  <a:cubicBezTo>
                    <a:pt x="9882" y="155"/>
                    <a:pt x="11645" y="1381"/>
                    <a:pt x="12323" y="3215"/>
                  </a:cubicBezTo>
                  <a:cubicBezTo>
                    <a:pt x="12335" y="3251"/>
                    <a:pt x="12371" y="3262"/>
                    <a:pt x="12407" y="3262"/>
                  </a:cubicBezTo>
                  <a:cubicBezTo>
                    <a:pt x="12607" y="3215"/>
                    <a:pt x="12818" y="3192"/>
                    <a:pt x="13036" y="3192"/>
                  </a:cubicBezTo>
                  <a:cubicBezTo>
                    <a:pt x="13971" y="3192"/>
                    <a:pt x="15035" y="3615"/>
                    <a:pt x="15943" y="4358"/>
                  </a:cubicBezTo>
                  <a:cubicBezTo>
                    <a:pt x="16740" y="5025"/>
                    <a:pt x="17324" y="5846"/>
                    <a:pt x="17574" y="6680"/>
                  </a:cubicBezTo>
                  <a:cubicBezTo>
                    <a:pt x="17824" y="7513"/>
                    <a:pt x="17729" y="8251"/>
                    <a:pt x="17300" y="8775"/>
                  </a:cubicBezTo>
                  <a:cubicBezTo>
                    <a:pt x="16931" y="9216"/>
                    <a:pt x="16336" y="9466"/>
                    <a:pt x="15633" y="9466"/>
                  </a:cubicBezTo>
                  <a:lnTo>
                    <a:pt x="15609" y="9466"/>
                  </a:lnTo>
                  <a:cubicBezTo>
                    <a:pt x="15574" y="9466"/>
                    <a:pt x="15538" y="9489"/>
                    <a:pt x="15538" y="9537"/>
                  </a:cubicBezTo>
                  <a:cubicBezTo>
                    <a:pt x="15383" y="11180"/>
                    <a:pt x="14442" y="12514"/>
                    <a:pt x="13073" y="13026"/>
                  </a:cubicBezTo>
                  <a:cubicBezTo>
                    <a:pt x="12680" y="13169"/>
                    <a:pt x="12265" y="13242"/>
                    <a:pt x="11845" y="13242"/>
                  </a:cubicBezTo>
                  <a:cubicBezTo>
                    <a:pt x="11326" y="13242"/>
                    <a:pt x="10800" y="13131"/>
                    <a:pt x="10299" y="12907"/>
                  </a:cubicBezTo>
                  <a:cubicBezTo>
                    <a:pt x="10287" y="12901"/>
                    <a:pt x="10275" y="12898"/>
                    <a:pt x="10263" y="12898"/>
                  </a:cubicBezTo>
                  <a:cubicBezTo>
                    <a:pt x="10251" y="12898"/>
                    <a:pt x="10240" y="12901"/>
                    <a:pt x="10228" y="12907"/>
                  </a:cubicBezTo>
                  <a:cubicBezTo>
                    <a:pt x="9408" y="13379"/>
                    <a:pt x="8448" y="13623"/>
                    <a:pt x="7464" y="13623"/>
                  </a:cubicBezTo>
                  <a:cubicBezTo>
                    <a:pt x="6961" y="13623"/>
                    <a:pt x="6452" y="13559"/>
                    <a:pt x="5953" y="13430"/>
                  </a:cubicBezTo>
                  <a:cubicBezTo>
                    <a:pt x="3167" y="12716"/>
                    <a:pt x="1393" y="10204"/>
                    <a:pt x="1893" y="7715"/>
                  </a:cubicBezTo>
                  <a:cubicBezTo>
                    <a:pt x="1893" y="7692"/>
                    <a:pt x="1881" y="7656"/>
                    <a:pt x="1858" y="7644"/>
                  </a:cubicBezTo>
                  <a:cubicBezTo>
                    <a:pt x="774" y="6894"/>
                    <a:pt x="143" y="5787"/>
                    <a:pt x="143" y="4608"/>
                  </a:cubicBezTo>
                  <a:cubicBezTo>
                    <a:pt x="143" y="2441"/>
                    <a:pt x="2250" y="679"/>
                    <a:pt x="4822" y="679"/>
                  </a:cubicBezTo>
                  <a:cubicBezTo>
                    <a:pt x="5096" y="679"/>
                    <a:pt x="5370" y="703"/>
                    <a:pt x="5644" y="738"/>
                  </a:cubicBezTo>
                  <a:cubicBezTo>
                    <a:pt x="5656" y="738"/>
                    <a:pt x="5679" y="738"/>
                    <a:pt x="5691" y="726"/>
                  </a:cubicBezTo>
                  <a:cubicBezTo>
                    <a:pt x="6370" y="357"/>
                    <a:pt x="7156" y="155"/>
                    <a:pt x="7942" y="155"/>
                  </a:cubicBezTo>
                  <a:close/>
                  <a:moveTo>
                    <a:pt x="7930" y="0"/>
                  </a:moveTo>
                  <a:cubicBezTo>
                    <a:pt x="7132" y="0"/>
                    <a:pt x="6334" y="203"/>
                    <a:pt x="5632" y="584"/>
                  </a:cubicBezTo>
                  <a:cubicBezTo>
                    <a:pt x="5358" y="548"/>
                    <a:pt x="5084" y="536"/>
                    <a:pt x="4822" y="536"/>
                  </a:cubicBezTo>
                  <a:cubicBezTo>
                    <a:pt x="2167" y="536"/>
                    <a:pt x="0" y="2358"/>
                    <a:pt x="0" y="4608"/>
                  </a:cubicBezTo>
                  <a:cubicBezTo>
                    <a:pt x="0" y="5822"/>
                    <a:pt x="631" y="6953"/>
                    <a:pt x="1739" y="7739"/>
                  </a:cubicBezTo>
                  <a:cubicBezTo>
                    <a:pt x="1250" y="10287"/>
                    <a:pt x="3072" y="12835"/>
                    <a:pt x="5906" y="13573"/>
                  </a:cubicBezTo>
                  <a:cubicBezTo>
                    <a:pt x="6418" y="13704"/>
                    <a:pt x="6942" y="13776"/>
                    <a:pt x="7465" y="13776"/>
                  </a:cubicBezTo>
                  <a:cubicBezTo>
                    <a:pt x="8454" y="13776"/>
                    <a:pt x="9430" y="13526"/>
                    <a:pt x="10263" y="13049"/>
                  </a:cubicBezTo>
                  <a:cubicBezTo>
                    <a:pt x="10787" y="13275"/>
                    <a:pt x="11332" y="13389"/>
                    <a:pt x="11869" y="13389"/>
                  </a:cubicBezTo>
                  <a:cubicBezTo>
                    <a:pt x="12297" y="13389"/>
                    <a:pt x="12719" y="13316"/>
                    <a:pt x="13121" y="13168"/>
                  </a:cubicBezTo>
                  <a:cubicBezTo>
                    <a:pt x="14526" y="12645"/>
                    <a:pt x="15502" y="11287"/>
                    <a:pt x="15669" y="9609"/>
                  </a:cubicBezTo>
                  <a:cubicBezTo>
                    <a:pt x="16407" y="9597"/>
                    <a:pt x="17026" y="9335"/>
                    <a:pt x="17407" y="8870"/>
                  </a:cubicBezTo>
                  <a:cubicBezTo>
                    <a:pt x="17871" y="8311"/>
                    <a:pt x="17979" y="7513"/>
                    <a:pt x="17717" y="6644"/>
                  </a:cubicBezTo>
                  <a:cubicBezTo>
                    <a:pt x="17455" y="5775"/>
                    <a:pt x="16848" y="4917"/>
                    <a:pt x="16038" y="4251"/>
                  </a:cubicBezTo>
                  <a:cubicBezTo>
                    <a:pt x="15089" y="3470"/>
                    <a:pt x="13984" y="3042"/>
                    <a:pt x="13016" y="3042"/>
                  </a:cubicBezTo>
                  <a:cubicBezTo>
                    <a:pt x="12818" y="3042"/>
                    <a:pt x="12626" y="3059"/>
                    <a:pt x="12442" y="3096"/>
                  </a:cubicBezTo>
                  <a:cubicBezTo>
                    <a:pt x="11728" y="1250"/>
                    <a:pt x="9918" y="0"/>
                    <a:pt x="79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54"/>
            <p:cNvSpPr/>
            <p:nvPr/>
          </p:nvSpPr>
          <p:spPr>
            <a:xfrm>
              <a:off x="3252705" y="1222283"/>
              <a:ext cx="320191" cy="890750"/>
            </a:xfrm>
            <a:custGeom>
              <a:avLst/>
              <a:gdLst/>
              <a:ahLst/>
              <a:cxnLst/>
              <a:rect l="l" t="t" r="r" b="b"/>
              <a:pathLst>
                <a:path w="2192" h="6098" extrusionOk="0">
                  <a:moveTo>
                    <a:pt x="91" y="1"/>
                  </a:moveTo>
                  <a:cubicBezTo>
                    <a:pt x="65" y="1"/>
                    <a:pt x="40" y="14"/>
                    <a:pt x="25" y="37"/>
                  </a:cubicBezTo>
                  <a:cubicBezTo>
                    <a:pt x="1" y="61"/>
                    <a:pt x="1" y="109"/>
                    <a:pt x="36" y="132"/>
                  </a:cubicBezTo>
                  <a:cubicBezTo>
                    <a:pt x="1822" y="1478"/>
                    <a:pt x="2013" y="3442"/>
                    <a:pt x="608" y="5978"/>
                  </a:cubicBezTo>
                  <a:cubicBezTo>
                    <a:pt x="596" y="6014"/>
                    <a:pt x="608" y="6062"/>
                    <a:pt x="644" y="6086"/>
                  </a:cubicBezTo>
                  <a:cubicBezTo>
                    <a:pt x="656" y="6086"/>
                    <a:pt x="667" y="6097"/>
                    <a:pt x="679" y="6097"/>
                  </a:cubicBezTo>
                  <a:cubicBezTo>
                    <a:pt x="703" y="6097"/>
                    <a:pt x="727" y="6074"/>
                    <a:pt x="739" y="6050"/>
                  </a:cubicBezTo>
                  <a:cubicBezTo>
                    <a:pt x="2191" y="3442"/>
                    <a:pt x="1977" y="1406"/>
                    <a:pt x="132" y="13"/>
                  </a:cubicBezTo>
                  <a:cubicBezTo>
                    <a:pt x="119" y="5"/>
                    <a:pt x="105" y="1"/>
                    <a:pt x="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54"/>
            <p:cNvSpPr/>
            <p:nvPr/>
          </p:nvSpPr>
          <p:spPr>
            <a:xfrm>
              <a:off x="2664906" y="293262"/>
              <a:ext cx="434858" cy="551862"/>
            </a:xfrm>
            <a:custGeom>
              <a:avLst/>
              <a:gdLst/>
              <a:ahLst/>
              <a:cxnLst/>
              <a:rect l="l" t="t" r="r" b="b"/>
              <a:pathLst>
                <a:path w="2977" h="3778" extrusionOk="0">
                  <a:moveTo>
                    <a:pt x="89" y="0"/>
                  </a:moveTo>
                  <a:cubicBezTo>
                    <a:pt x="60" y="0"/>
                    <a:pt x="34" y="22"/>
                    <a:pt x="24" y="51"/>
                  </a:cubicBezTo>
                  <a:cubicBezTo>
                    <a:pt x="0" y="87"/>
                    <a:pt x="24" y="134"/>
                    <a:pt x="60" y="146"/>
                  </a:cubicBezTo>
                  <a:cubicBezTo>
                    <a:pt x="1917" y="765"/>
                    <a:pt x="2822" y="1932"/>
                    <a:pt x="2834" y="3694"/>
                  </a:cubicBezTo>
                  <a:cubicBezTo>
                    <a:pt x="2834" y="3742"/>
                    <a:pt x="2858" y="3778"/>
                    <a:pt x="2906" y="3778"/>
                  </a:cubicBezTo>
                  <a:cubicBezTo>
                    <a:pt x="2941" y="3778"/>
                    <a:pt x="2977" y="3742"/>
                    <a:pt x="2977" y="3694"/>
                  </a:cubicBezTo>
                  <a:cubicBezTo>
                    <a:pt x="2965" y="1861"/>
                    <a:pt x="2036" y="646"/>
                    <a:pt x="108" y="4"/>
                  </a:cubicBezTo>
                  <a:cubicBezTo>
                    <a:pt x="101" y="1"/>
                    <a:pt x="95" y="0"/>
                    <a:pt x="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54"/>
            <p:cNvSpPr/>
            <p:nvPr/>
          </p:nvSpPr>
          <p:spPr>
            <a:xfrm>
              <a:off x="3364013" y="660634"/>
              <a:ext cx="309820" cy="184490"/>
            </a:xfrm>
            <a:custGeom>
              <a:avLst/>
              <a:gdLst/>
              <a:ahLst/>
              <a:cxnLst/>
              <a:rect l="l" t="t" r="r" b="b"/>
              <a:pathLst>
                <a:path w="2121" h="1263" extrusionOk="0">
                  <a:moveTo>
                    <a:pt x="2025" y="1"/>
                  </a:moveTo>
                  <a:cubicBezTo>
                    <a:pt x="1191" y="167"/>
                    <a:pt x="667" y="382"/>
                    <a:pt x="36" y="1132"/>
                  </a:cubicBezTo>
                  <a:cubicBezTo>
                    <a:pt x="1" y="1168"/>
                    <a:pt x="13" y="1215"/>
                    <a:pt x="36" y="1239"/>
                  </a:cubicBezTo>
                  <a:cubicBezTo>
                    <a:pt x="60" y="1251"/>
                    <a:pt x="72" y="1263"/>
                    <a:pt x="84" y="1263"/>
                  </a:cubicBezTo>
                  <a:cubicBezTo>
                    <a:pt x="108" y="1263"/>
                    <a:pt x="132" y="1251"/>
                    <a:pt x="144" y="1227"/>
                  </a:cubicBezTo>
                  <a:cubicBezTo>
                    <a:pt x="763" y="513"/>
                    <a:pt x="1239" y="322"/>
                    <a:pt x="2061" y="155"/>
                  </a:cubicBezTo>
                  <a:cubicBezTo>
                    <a:pt x="2096" y="144"/>
                    <a:pt x="2120" y="96"/>
                    <a:pt x="2120" y="60"/>
                  </a:cubicBezTo>
                  <a:cubicBezTo>
                    <a:pt x="2108" y="25"/>
                    <a:pt x="2072" y="1"/>
                    <a:pt x="20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54"/>
            <p:cNvSpPr/>
            <p:nvPr/>
          </p:nvSpPr>
          <p:spPr>
            <a:xfrm>
              <a:off x="3471815" y="1174956"/>
              <a:ext cx="247155" cy="418059"/>
            </a:xfrm>
            <a:custGeom>
              <a:avLst/>
              <a:gdLst/>
              <a:ahLst/>
              <a:cxnLst/>
              <a:rect l="l" t="t" r="r" b="b"/>
              <a:pathLst>
                <a:path w="1692" h="2862" extrusionOk="0">
                  <a:moveTo>
                    <a:pt x="1299" y="1"/>
                  </a:moveTo>
                  <a:cubicBezTo>
                    <a:pt x="1291" y="1"/>
                    <a:pt x="1283" y="2"/>
                    <a:pt x="1275" y="4"/>
                  </a:cubicBezTo>
                  <a:cubicBezTo>
                    <a:pt x="1239" y="28"/>
                    <a:pt x="1227" y="63"/>
                    <a:pt x="1239" y="99"/>
                  </a:cubicBezTo>
                  <a:cubicBezTo>
                    <a:pt x="1501" y="742"/>
                    <a:pt x="1549" y="1290"/>
                    <a:pt x="1346" y="1718"/>
                  </a:cubicBezTo>
                  <a:cubicBezTo>
                    <a:pt x="1156" y="2147"/>
                    <a:pt x="727" y="2492"/>
                    <a:pt x="60" y="2719"/>
                  </a:cubicBezTo>
                  <a:cubicBezTo>
                    <a:pt x="25" y="2730"/>
                    <a:pt x="1" y="2778"/>
                    <a:pt x="13" y="2814"/>
                  </a:cubicBezTo>
                  <a:cubicBezTo>
                    <a:pt x="25" y="2850"/>
                    <a:pt x="60" y="2861"/>
                    <a:pt x="84" y="2861"/>
                  </a:cubicBezTo>
                  <a:lnTo>
                    <a:pt x="108" y="2861"/>
                  </a:lnTo>
                  <a:cubicBezTo>
                    <a:pt x="811" y="2611"/>
                    <a:pt x="1275" y="2254"/>
                    <a:pt x="1489" y="1778"/>
                  </a:cubicBezTo>
                  <a:cubicBezTo>
                    <a:pt x="1692" y="1314"/>
                    <a:pt x="1656" y="730"/>
                    <a:pt x="1370" y="52"/>
                  </a:cubicBezTo>
                  <a:cubicBezTo>
                    <a:pt x="1360" y="22"/>
                    <a:pt x="1334" y="1"/>
                    <a:pt x="12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54"/>
            <p:cNvSpPr/>
            <p:nvPr/>
          </p:nvSpPr>
          <p:spPr>
            <a:xfrm>
              <a:off x="2289205" y="652016"/>
              <a:ext cx="438510" cy="547918"/>
            </a:xfrm>
            <a:custGeom>
              <a:avLst/>
              <a:gdLst/>
              <a:ahLst/>
              <a:cxnLst/>
              <a:rect l="l" t="t" r="r" b="b"/>
              <a:pathLst>
                <a:path w="3002" h="3751" extrusionOk="0">
                  <a:moveTo>
                    <a:pt x="2918" y="0"/>
                  </a:moveTo>
                  <a:cubicBezTo>
                    <a:pt x="2049" y="48"/>
                    <a:pt x="1215" y="512"/>
                    <a:pt x="691" y="1215"/>
                  </a:cubicBezTo>
                  <a:cubicBezTo>
                    <a:pt x="179" y="1929"/>
                    <a:pt x="1" y="2858"/>
                    <a:pt x="215" y="3703"/>
                  </a:cubicBezTo>
                  <a:cubicBezTo>
                    <a:pt x="227" y="3727"/>
                    <a:pt x="263" y="3751"/>
                    <a:pt x="286" y="3751"/>
                  </a:cubicBezTo>
                  <a:lnTo>
                    <a:pt x="310" y="3751"/>
                  </a:lnTo>
                  <a:cubicBezTo>
                    <a:pt x="346" y="3739"/>
                    <a:pt x="370" y="3703"/>
                    <a:pt x="358" y="3667"/>
                  </a:cubicBezTo>
                  <a:cubicBezTo>
                    <a:pt x="155" y="2870"/>
                    <a:pt x="322" y="1989"/>
                    <a:pt x="810" y="1310"/>
                  </a:cubicBezTo>
                  <a:cubicBezTo>
                    <a:pt x="1310" y="631"/>
                    <a:pt x="2096" y="203"/>
                    <a:pt x="2930" y="155"/>
                  </a:cubicBezTo>
                  <a:cubicBezTo>
                    <a:pt x="2977" y="143"/>
                    <a:pt x="3001" y="107"/>
                    <a:pt x="3001" y="72"/>
                  </a:cubicBezTo>
                  <a:cubicBezTo>
                    <a:pt x="3001" y="24"/>
                    <a:pt x="2965" y="0"/>
                    <a:pt x="29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" name="Google Shape;743;p29">
            <a:extLst>
              <a:ext uri="{FF2B5EF4-FFF2-40B4-BE49-F238E27FC236}">
                <a16:creationId xmlns:a16="http://schemas.microsoft.com/office/drawing/2014/main" id="{F6371D91-0DD9-5D42-9D6C-DE987020A68B}"/>
              </a:ext>
            </a:extLst>
          </p:cNvPr>
          <p:cNvSpPr txBox="1">
            <a:spLocks/>
          </p:cNvSpPr>
          <p:nvPr/>
        </p:nvSpPr>
        <p:spPr>
          <a:xfrm>
            <a:off x="868950" y="1074836"/>
            <a:ext cx="7406100" cy="32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loo 2"/>
              <a:buNone/>
              <a:defRPr sz="16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CA" sz="2000" b="1" dirty="0">
                <a:solidFill>
                  <a:schemeClr val="accent3"/>
                </a:solidFill>
              </a:rPr>
              <a:t>Silhouette plots</a:t>
            </a:r>
          </a:p>
          <a:p>
            <a:pPr algn="l">
              <a:lnSpc>
                <a:spcPct val="150000"/>
              </a:lnSpc>
            </a:pPr>
            <a:r>
              <a:rPr lang="en-CA" sz="2000" dirty="0">
                <a:solidFill>
                  <a:schemeClr val="accent3"/>
                </a:solidFill>
              </a:rPr>
              <a:t>For each point, measures how similar the observation is to its cluster. Values range from -1 to 1, unrelated to very related respectively </a:t>
            </a:r>
          </a:p>
          <a:p>
            <a:pPr algn="l">
              <a:lnSpc>
                <a:spcPct val="150000"/>
              </a:lnSpc>
            </a:pPr>
            <a:r>
              <a:rPr lang="en-CA" sz="2000" dirty="0">
                <a:solidFill>
                  <a:schemeClr val="accent3"/>
                </a:solidFill>
              </a:rPr>
              <a:t>When looking at silhouette plots, one should expect to see all positive values that are very high (a ‘box’ per cluster)</a:t>
            </a:r>
          </a:p>
        </p:txBody>
      </p:sp>
    </p:spTree>
    <p:extLst>
      <p:ext uri="{BB962C8B-B14F-4D97-AF65-F5344CB8AC3E}">
        <p14:creationId xmlns:p14="http://schemas.microsoft.com/office/powerpoint/2010/main" val="108776252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" name="Google Shape;1761;p54"/>
          <p:cNvSpPr txBox="1">
            <a:spLocks noGrp="1"/>
          </p:cNvSpPr>
          <p:nvPr>
            <p:ph type="title"/>
          </p:nvPr>
        </p:nvSpPr>
        <p:spPr>
          <a:xfrm>
            <a:off x="697475" y="588564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Determining how many k is too many k</a:t>
            </a:r>
            <a:endParaRPr dirty="0"/>
          </a:p>
        </p:txBody>
      </p:sp>
      <p:grpSp>
        <p:nvGrpSpPr>
          <p:cNvPr id="1766" name="Google Shape;1766;p54"/>
          <p:cNvGrpSpPr/>
          <p:nvPr/>
        </p:nvGrpSpPr>
        <p:grpSpPr>
          <a:xfrm rot="-7217067">
            <a:off x="-809209" y="3690203"/>
            <a:ext cx="2435263" cy="1836747"/>
            <a:chOff x="1852738" y="206787"/>
            <a:chExt cx="2668014" cy="2012295"/>
          </a:xfrm>
        </p:grpSpPr>
        <p:sp>
          <p:nvSpPr>
            <p:cNvPr id="1767" name="Google Shape;1767;p54"/>
            <p:cNvSpPr/>
            <p:nvPr/>
          </p:nvSpPr>
          <p:spPr>
            <a:xfrm>
              <a:off x="1863109" y="218911"/>
              <a:ext cx="2657643" cy="1988923"/>
            </a:xfrm>
            <a:custGeom>
              <a:avLst/>
              <a:gdLst/>
              <a:ahLst/>
              <a:cxnLst/>
              <a:rect l="l" t="t" r="r" b="b"/>
              <a:pathLst>
                <a:path w="18194" h="13616" extrusionOk="0">
                  <a:moveTo>
                    <a:pt x="7859" y="1"/>
                  </a:moveTo>
                  <a:cubicBezTo>
                    <a:pt x="7037" y="1"/>
                    <a:pt x="6251" y="215"/>
                    <a:pt x="5573" y="584"/>
                  </a:cubicBezTo>
                  <a:cubicBezTo>
                    <a:pt x="5311" y="536"/>
                    <a:pt x="5037" y="524"/>
                    <a:pt x="4751" y="524"/>
                  </a:cubicBezTo>
                  <a:cubicBezTo>
                    <a:pt x="2132" y="524"/>
                    <a:pt x="1" y="2310"/>
                    <a:pt x="1" y="4525"/>
                  </a:cubicBezTo>
                  <a:cubicBezTo>
                    <a:pt x="1" y="5775"/>
                    <a:pt x="679" y="6882"/>
                    <a:pt x="1751" y="7621"/>
                  </a:cubicBezTo>
                  <a:cubicBezTo>
                    <a:pt x="1239" y="10121"/>
                    <a:pt x="3037" y="12693"/>
                    <a:pt x="5859" y="13419"/>
                  </a:cubicBezTo>
                  <a:cubicBezTo>
                    <a:pt x="6373" y="13552"/>
                    <a:pt x="6888" y="13616"/>
                    <a:pt x="7390" y="13616"/>
                  </a:cubicBezTo>
                  <a:cubicBezTo>
                    <a:pt x="8410" y="13616"/>
                    <a:pt x="9379" y="13354"/>
                    <a:pt x="10192" y="12883"/>
                  </a:cubicBezTo>
                  <a:cubicBezTo>
                    <a:pt x="10705" y="13113"/>
                    <a:pt x="11245" y="13235"/>
                    <a:pt x="11788" y="13235"/>
                  </a:cubicBezTo>
                  <a:cubicBezTo>
                    <a:pt x="12203" y="13235"/>
                    <a:pt x="12619" y="13164"/>
                    <a:pt x="13026" y="13014"/>
                  </a:cubicBezTo>
                  <a:cubicBezTo>
                    <a:pt x="14479" y="12478"/>
                    <a:pt x="15395" y="11073"/>
                    <a:pt x="15526" y="9454"/>
                  </a:cubicBezTo>
                  <a:cubicBezTo>
                    <a:pt x="16253" y="9454"/>
                    <a:pt x="16872" y="9228"/>
                    <a:pt x="17277" y="8740"/>
                  </a:cubicBezTo>
                  <a:cubicBezTo>
                    <a:pt x="18193" y="7621"/>
                    <a:pt x="17586" y="5596"/>
                    <a:pt x="15919" y="4215"/>
                  </a:cubicBezTo>
                  <a:cubicBezTo>
                    <a:pt x="14965" y="3435"/>
                    <a:pt x="13878" y="3028"/>
                    <a:pt x="12949" y="3028"/>
                  </a:cubicBezTo>
                  <a:cubicBezTo>
                    <a:pt x="12731" y="3028"/>
                    <a:pt x="12521" y="3051"/>
                    <a:pt x="12324" y="3096"/>
                  </a:cubicBezTo>
                  <a:cubicBezTo>
                    <a:pt x="11645" y="1286"/>
                    <a:pt x="9907" y="1"/>
                    <a:pt x="78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54"/>
            <p:cNvSpPr/>
            <p:nvPr/>
          </p:nvSpPr>
          <p:spPr>
            <a:xfrm>
              <a:off x="1852738" y="206787"/>
              <a:ext cx="2626237" cy="2012295"/>
            </a:xfrm>
            <a:custGeom>
              <a:avLst/>
              <a:gdLst/>
              <a:ahLst/>
              <a:cxnLst/>
              <a:rect l="l" t="t" r="r" b="b"/>
              <a:pathLst>
                <a:path w="17979" h="13776" extrusionOk="0">
                  <a:moveTo>
                    <a:pt x="7942" y="155"/>
                  </a:moveTo>
                  <a:cubicBezTo>
                    <a:pt x="9882" y="155"/>
                    <a:pt x="11645" y="1381"/>
                    <a:pt x="12323" y="3215"/>
                  </a:cubicBezTo>
                  <a:cubicBezTo>
                    <a:pt x="12335" y="3251"/>
                    <a:pt x="12371" y="3262"/>
                    <a:pt x="12407" y="3262"/>
                  </a:cubicBezTo>
                  <a:cubicBezTo>
                    <a:pt x="12607" y="3215"/>
                    <a:pt x="12818" y="3192"/>
                    <a:pt x="13036" y="3192"/>
                  </a:cubicBezTo>
                  <a:cubicBezTo>
                    <a:pt x="13971" y="3192"/>
                    <a:pt x="15035" y="3615"/>
                    <a:pt x="15943" y="4358"/>
                  </a:cubicBezTo>
                  <a:cubicBezTo>
                    <a:pt x="16740" y="5025"/>
                    <a:pt x="17324" y="5846"/>
                    <a:pt x="17574" y="6680"/>
                  </a:cubicBezTo>
                  <a:cubicBezTo>
                    <a:pt x="17824" y="7513"/>
                    <a:pt x="17729" y="8251"/>
                    <a:pt x="17300" y="8775"/>
                  </a:cubicBezTo>
                  <a:cubicBezTo>
                    <a:pt x="16931" y="9216"/>
                    <a:pt x="16336" y="9466"/>
                    <a:pt x="15633" y="9466"/>
                  </a:cubicBezTo>
                  <a:lnTo>
                    <a:pt x="15609" y="9466"/>
                  </a:lnTo>
                  <a:cubicBezTo>
                    <a:pt x="15574" y="9466"/>
                    <a:pt x="15538" y="9489"/>
                    <a:pt x="15538" y="9537"/>
                  </a:cubicBezTo>
                  <a:cubicBezTo>
                    <a:pt x="15383" y="11180"/>
                    <a:pt x="14442" y="12514"/>
                    <a:pt x="13073" y="13026"/>
                  </a:cubicBezTo>
                  <a:cubicBezTo>
                    <a:pt x="12680" y="13169"/>
                    <a:pt x="12265" y="13242"/>
                    <a:pt x="11845" y="13242"/>
                  </a:cubicBezTo>
                  <a:cubicBezTo>
                    <a:pt x="11326" y="13242"/>
                    <a:pt x="10800" y="13131"/>
                    <a:pt x="10299" y="12907"/>
                  </a:cubicBezTo>
                  <a:cubicBezTo>
                    <a:pt x="10287" y="12901"/>
                    <a:pt x="10275" y="12898"/>
                    <a:pt x="10263" y="12898"/>
                  </a:cubicBezTo>
                  <a:cubicBezTo>
                    <a:pt x="10251" y="12898"/>
                    <a:pt x="10240" y="12901"/>
                    <a:pt x="10228" y="12907"/>
                  </a:cubicBezTo>
                  <a:cubicBezTo>
                    <a:pt x="9408" y="13379"/>
                    <a:pt x="8448" y="13623"/>
                    <a:pt x="7464" y="13623"/>
                  </a:cubicBezTo>
                  <a:cubicBezTo>
                    <a:pt x="6961" y="13623"/>
                    <a:pt x="6452" y="13559"/>
                    <a:pt x="5953" y="13430"/>
                  </a:cubicBezTo>
                  <a:cubicBezTo>
                    <a:pt x="3167" y="12716"/>
                    <a:pt x="1393" y="10204"/>
                    <a:pt x="1893" y="7715"/>
                  </a:cubicBezTo>
                  <a:cubicBezTo>
                    <a:pt x="1893" y="7692"/>
                    <a:pt x="1881" y="7656"/>
                    <a:pt x="1858" y="7644"/>
                  </a:cubicBezTo>
                  <a:cubicBezTo>
                    <a:pt x="774" y="6894"/>
                    <a:pt x="143" y="5787"/>
                    <a:pt x="143" y="4608"/>
                  </a:cubicBezTo>
                  <a:cubicBezTo>
                    <a:pt x="143" y="2441"/>
                    <a:pt x="2250" y="679"/>
                    <a:pt x="4822" y="679"/>
                  </a:cubicBezTo>
                  <a:cubicBezTo>
                    <a:pt x="5096" y="679"/>
                    <a:pt x="5370" y="703"/>
                    <a:pt x="5644" y="738"/>
                  </a:cubicBezTo>
                  <a:cubicBezTo>
                    <a:pt x="5656" y="738"/>
                    <a:pt x="5679" y="738"/>
                    <a:pt x="5691" y="726"/>
                  </a:cubicBezTo>
                  <a:cubicBezTo>
                    <a:pt x="6370" y="357"/>
                    <a:pt x="7156" y="155"/>
                    <a:pt x="7942" y="155"/>
                  </a:cubicBezTo>
                  <a:close/>
                  <a:moveTo>
                    <a:pt x="7930" y="0"/>
                  </a:moveTo>
                  <a:cubicBezTo>
                    <a:pt x="7132" y="0"/>
                    <a:pt x="6334" y="203"/>
                    <a:pt x="5632" y="584"/>
                  </a:cubicBezTo>
                  <a:cubicBezTo>
                    <a:pt x="5358" y="548"/>
                    <a:pt x="5084" y="536"/>
                    <a:pt x="4822" y="536"/>
                  </a:cubicBezTo>
                  <a:cubicBezTo>
                    <a:pt x="2167" y="536"/>
                    <a:pt x="0" y="2358"/>
                    <a:pt x="0" y="4608"/>
                  </a:cubicBezTo>
                  <a:cubicBezTo>
                    <a:pt x="0" y="5822"/>
                    <a:pt x="631" y="6953"/>
                    <a:pt x="1739" y="7739"/>
                  </a:cubicBezTo>
                  <a:cubicBezTo>
                    <a:pt x="1250" y="10287"/>
                    <a:pt x="3072" y="12835"/>
                    <a:pt x="5906" y="13573"/>
                  </a:cubicBezTo>
                  <a:cubicBezTo>
                    <a:pt x="6418" y="13704"/>
                    <a:pt x="6942" y="13776"/>
                    <a:pt x="7465" y="13776"/>
                  </a:cubicBezTo>
                  <a:cubicBezTo>
                    <a:pt x="8454" y="13776"/>
                    <a:pt x="9430" y="13526"/>
                    <a:pt x="10263" y="13049"/>
                  </a:cubicBezTo>
                  <a:cubicBezTo>
                    <a:pt x="10787" y="13275"/>
                    <a:pt x="11332" y="13389"/>
                    <a:pt x="11869" y="13389"/>
                  </a:cubicBezTo>
                  <a:cubicBezTo>
                    <a:pt x="12297" y="13389"/>
                    <a:pt x="12719" y="13316"/>
                    <a:pt x="13121" y="13168"/>
                  </a:cubicBezTo>
                  <a:cubicBezTo>
                    <a:pt x="14526" y="12645"/>
                    <a:pt x="15502" y="11287"/>
                    <a:pt x="15669" y="9609"/>
                  </a:cubicBezTo>
                  <a:cubicBezTo>
                    <a:pt x="16407" y="9597"/>
                    <a:pt x="17026" y="9335"/>
                    <a:pt x="17407" y="8870"/>
                  </a:cubicBezTo>
                  <a:cubicBezTo>
                    <a:pt x="17871" y="8311"/>
                    <a:pt x="17979" y="7513"/>
                    <a:pt x="17717" y="6644"/>
                  </a:cubicBezTo>
                  <a:cubicBezTo>
                    <a:pt x="17455" y="5775"/>
                    <a:pt x="16848" y="4917"/>
                    <a:pt x="16038" y="4251"/>
                  </a:cubicBezTo>
                  <a:cubicBezTo>
                    <a:pt x="15089" y="3470"/>
                    <a:pt x="13984" y="3042"/>
                    <a:pt x="13016" y="3042"/>
                  </a:cubicBezTo>
                  <a:cubicBezTo>
                    <a:pt x="12818" y="3042"/>
                    <a:pt x="12626" y="3059"/>
                    <a:pt x="12442" y="3096"/>
                  </a:cubicBezTo>
                  <a:cubicBezTo>
                    <a:pt x="11728" y="1250"/>
                    <a:pt x="9918" y="0"/>
                    <a:pt x="79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54"/>
            <p:cNvSpPr/>
            <p:nvPr/>
          </p:nvSpPr>
          <p:spPr>
            <a:xfrm>
              <a:off x="3252705" y="1222283"/>
              <a:ext cx="320191" cy="890750"/>
            </a:xfrm>
            <a:custGeom>
              <a:avLst/>
              <a:gdLst/>
              <a:ahLst/>
              <a:cxnLst/>
              <a:rect l="l" t="t" r="r" b="b"/>
              <a:pathLst>
                <a:path w="2192" h="6098" extrusionOk="0">
                  <a:moveTo>
                    <a:pt x="91" y="1"/>
                  </a:moveTo>
                  <a:cubicBezTo>
                    <a:pt x="65" y="1"/>
                    <a:pt x="40" y="14"/>
                    <a:pt x="25" y="37"/>
                  </a:cubicBezTo>
                  <a:cubicBezTo>
                    <a:pt x="1" y="61"/>
                    <a:pt x="1" y="109"/>
                    <a:pt x="36" y="132"/>
                  </a:cubicBezTo>
                  <a:cubicBezTo>
                    <a:pt x="1822" y="1478"/>
                    <a:pt x="2013" y="3442"/>
                    <a:pt x="608" y="5978"/>
                  </a:cubicBezTo>
                  <a:cubicBezTo>
                    <a:pt x="596" y="6014"/>
                    <a:pt x="608" y="6062"/>
                    <a:pt x="644" y="6086"/>
                  </a:cubicBezTo>
                  <a:cubicBezTo>
                    <a:pt x="656" y="6086"/>
                    <a:pt x="667" y="6097"/>
                    <a:pt x="679" y="6097"/>
                  </a:cubicBezTo>
                  <a:cubicBezTo>
                    <a:pt x="703" y="6097"/>
                    <a:pt x="727" y="6074"/>
                    <a:pt x="739" y="6050"/>
                  </a:cubicBezTo>
                  <a:cubicBezTo>
                    <a:pt x="2191" y="3442"/>
                    <a:pt x="1977" y="1406"/>
                    <a:pt x="132" y="13"/>
                  </a:cubicBezTo>
                  <a:cubicBezTo>
                    <a:pt x="119" y="5"/>
                    <a:pt x="105" y="1"/>
                    <a:pt x="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54"/>
            <p:cNvSpPr/>
            <p:nvPr/>
          </p:nvSpPr>
          <p:spPr>
            <a:xfrm>
              <a:off x="2664906" y="293262"/>
              <a:ext cx="434858" cy="551862"/>
            </a:xfrm>
            <a:custGeom>
              <a:avLst/>
              <a:gdLst/>
              <a:ahLst/>
              <a:cxnLst/>
              <a:rect l="l" t="t" r="r" b="b"/>
              <a:pathLst>
                <a:path w="2977" h="3778" extrusionOk="0">
                  <a:moveTo>
                    <a:pt x="89" y="0"/>
                  </a:moveTo>
                  <a:cubicBezTo>
                    <a:pt x="60" y="0"/>
                    <a:pt x="34" y="22"/>
                    <a:pt x="24" y="51"/>
                  </a:cubicBezTo>
                  <a:cubicBezTo>
                    <a:pt x="0" y="87"/>
                    <a:pt x="24" y="134"/>
                    <a:pt x="60" y="146"/>
                  </a:cubicBezTo>
                  <a:cubicBezTo>
                    <a:pt x="1917" y="765"/>
                    <a:pt x="2822" y="1932"/>
                    <a:pt x="2834" y="3694"/>
                  </a:cubicBezTo>
                  <a:cubicBezTo>
                    <a:pt x="2834" y="3742"/>
                    <a:pt x="2858" y="3778"/>
                    <a:pt x="2906" y="3778"/>
                  </a:cubicBezTo>
                  <a:cubicBezTo>
                    <a:pt x="2941" y="3778"/>
                    <a:pt x="2977" y="3742"/>
                    <a:pt x="2977" y="3694"/>
                  </a:cubicBezTo>
                  <a:cubicBezTo>
                    <a:pt x="2965" y="1861"/>
                    <a:pt x="2036" y="646"/>
                    <a:pt x="108" y="4"/>
                  </a:cubicBezTo>
                  <a:cubicBezTo>
                    <a:pt x="101" y="1"/>
                    <a:pt x="95" y="0"/>
                    <a:pt x="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54"/>
            <p:cNvSpPr/>
            <p:nvPr/>
          </p:nvSpPr>
          <p:spPr>
            <a:xfrm>
              <a:off x="3364013" y="660634"/>
              <a:ext cx="309820" cy="184490"/>
            </a:xfrm>
            <a:custGeom>
              <a:avLst/>
              <a:gdLst/>
              <a:ahLst/>
              <a:cxnLst/>
              <a:rect l="l" t="t" r="r" b="b"/>
              <a:pathLst>
                <a:path w="2121" h="1263" extrusionOk="0">
                  <a:moveTo>
                    <a:pt x="2025" y="1"/>
                  </a:moveTo>
                  <a:cubicBezTo>
                    <a:pt x="1191" y="167"/>
                    <a:pt x="667" y="382"/>
                    <a:pt x="36" y="1132"/>
                  </a:cubicBezTo>
                  <a:cubicBezTo>
                    <a:pt x="1" y="1168"/>
                    <a:pt x="13" y="1215"/>
                    <a:pt x="36" y="1239"/>
                  </a:cubicBezTo>
                  <a:cubicBezTo>
                    <a:pt x="60" y="1251"/>
                    <a:pt x="72" y="1263"/>
                    <a:pt x="84" y="1263"/>
                  </a:cubicBezTo>
                  <a:cubicBezTo>
                    <a:pt x="108" y="1263"/>
                    <a:pt x="132" y="1251"/>
                    <a:pt x="144" y="1227"/>
                  </a:cubicBezTo>
                  <a:cubicBezTo>
                    <a:pt x="763" y="513"/>
                    <a:pt x="1239" y="322"/>
                    <a:pt x="2061" y="155"/>
                  </a:cubicBezTo>
                  <a:cubicBezTo>
                    <a:pt x="2096" y="144"/>
                    <a:pt x="2120" y="96"/>
                    <a:pt x="2120" y="60"/>
                  </a:cubicBezTo>
                  <a:cubicBezTo>
                    <a:pt x="2108" y="25"/>
                    <a:pt x="2072" y="1"/>
                    <a:pt x="20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54"/>
            <p:cNvSpPr/>
            <p:nvPr/>
          </p:nvSpPr>
          <p:spPr>
            <a:xfrm>
              <a:off x="3471815" y="1174956"/>
              <a:ext cx="247155" cy="418059"/>
            </a:xfrm>
            <a:custGeom>
              <a:avLst/>
              <a:gdLst/>
              <a:ahLst/>
              <a:cxnLst/>
              <a:rect l="l" t="t" r="r" b="b"/>
              <a:pathLst>
                <a:path w="1692" h="2862" extrusionOk="0">
                  <a:moveTo>
                    <a:pt x="1299" y="1"/>
                  </a:moveTo>
                  <a:cubicBezTo>
                    <a:pt x="1291" y="1"/>
                    <a:pt x="1283" y="2"/>
                    <a:pt x="1275" y="4"/>
                  </a:cubicBezTo>
                  <a:cubicBezTo>
                    <a:pt x="1239" y="28"/>
                    <a:pt x="1227" y="63"/>
                    <a:pt x="1239" y="99"/>
                  </a:cubicBezTo>
                  <a:cubicBezTo>
                    <a:pt x="1501" y="742"/>
                    <a:pt x="1549" y="1290"/>
                    <a:pt x="1346" y="1718"/>
                  </a:cubicBezTo>
                  <a:cubicBezTo>
                    <a:pt x="1156" y="2147"/>
                    <a:pt x="727" y="2492"/>
                    <a:pt x="60" y="2719"/>
                  </a:cubicBezTo>
                  <a:cubicBezTo>
                    <a:pt x="25" y="2730"/>
                    <a:pt x="1" y="2778"/>
                    <a:pt x="13" y="2814"/>
                  </a:cubicBezTo>
                  <a:cubicBezTo>
                    <a:pt x="25" y="2850"/>
                    <a:pt x="60" y="2861"/>
                    <a:pt x="84" y="2861"/>
                  </a:cubicBezTo>
                  <a:lnTo>
                    <a:pt x="108" y="2861"/>
                  </a:lnTo>
                  <a:cubicBezTo>
                    <a:pt x="811" y="2611"/>
                    <a:pt x="1275" y="2254"/>
                    <a:pt x="1489" y="1778"/>
                  </a:cubicBezTo>
                  <a:cubicBezTo>
                    <a:pt x="1692" y="1314"/>
                    <a:pt x="1656" y="730"/>
                    <a:pt x="1370" y="52"/>
                  </a:cubicBezTo>
                  <a:cubicBezTo>
                    <a:pt x="1360" y="22"/>
                    <a:pt x="1334" y="1"/>
                    <a:pt x="12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54"/>
            <p:cNvSpPr/>
            <p:nvPr/>
          </p:nvSpPr>
          <p:spPr>
            <a:xfrm>
              <a:off x="2289205" y="652016"/>
              <a:ext cx="438510" cy="547918"/>
            </a:xfrm>
            <a:custGeom>
              <a:avLst/>
              <a:gdLst/>
              <a:ahLst/>
              <a:cxnLst/>
              <a:rect l="l" t="t" r="r" b="b"/>
              <a:pathLst>
                <a:path w="3002" h="3751" extrusionOk="0">
                  <a:moveTo>
                    <a:pt x="2918" y="0"/>
                  </a:moveTo>
                  <a:cubicBezTo>
                    <a:pt x="2049" y="48"/>
                    <a:pt x="1215" y="512"/>
                    <a:pt x="691" y="1215"/>
                  </a:cubicBezTo>
                  <a:cubicBezTo>
                    <a:pt x="179" y="1929"/>
                    <a:pt x="1" y="2858"/>
                    <a:pt x="215" y="3703"/>
                  </a:cubicBezTo>
                  <a:cubicBezTo>
                    <a:pt x="227" y="3727"/>
                    <a:pt x="263" y="3751"/>
                    <a:pt x="286" y="3751"/>
                  </a:cubicBezTo>
                  <a:lnTo>
                    <a:pt x="310" y="3751"/>
                  </a:lnTo>
                  <a:cubicBezTo>
                    <a:pt x="346" y="3739"/>
                    <a:pt x="370" y="3703"/>
                    <a:pt x="358" y="3667"/>
                  </a:cubicBezTo>
                  <a:cubicBezTo>
                    <a:pt x="155" y="2870"/>
                    <a:pt x="322" y="1989"/>
                    <a:pt x="810" y="1310"/>
                  </a:cubicBezTo>
                  <a:cubicBezTo>
                    <a:pt x="1310" y="631"/>
                    <a:pt x="2096" y="203"/>
                    <a:pt x="2930" y="155"/>
                  </a:cubicBezTo>
                  <a:cubicBezTo>
                    <a:pt x="2977" y="143"/>
                    <a:pt x="3001" y="107"/>
                    <a:pt x="3001" y="72"/>
                  </a:cubicBezTo>
                  <a:cubicBezTo>
                    <a:pt x="3001" y="24"/>
                    <a:pt x="2965" y="0"/>
                    <a:pt x="29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74" name="Google Shape;1774;p54"/>
          <p:cNvGrpSpPr/>
          <p:nvPr/>
        </p:nvGrpSpPr>
        <p:grpSpPr>
          <a:xfrm rot="-3380372">
            <a:off x="7714794" y="3690239"/>
            <a:ext cx="2435181" cy="1836685"/>
            <a:chOff x="1852738" y="206787"/>
            <a:chExt cx="2668014" cy="2012295"/>
          </a:xfrm>
        </p:grpSpPr>
        <p:sp>
          <p:nvSpPr>
            <p:cNvPr id="1775" name="Google Shape;1775;p54"/>
            <p:cNvSpPr/>
            <p:nvPr/>
          </p:nvSpPr>
          <p:spPr>
            <a:xfrm>
              <a:off x="1863109" y="218911"/>
              <a:ext cx="2657643" cy="1988923"/>
            </a:xfrm>
            <a:custGeom>
              <a:avLst/>
              <a:gdLst/>
              <a:ahLst/>
              <a:cxnLst/>
              <a:rect l="l" t="t" r="r" b="b"/>
              <a:pathLst>
                <a:path w="18194" h="13616" extrusionOk="0">
                  <a:moveTo>
                    <a:pt x="7859" y="1"/>
                  </a:moveTo>
                  <a:cubicBezTo>
                    <a:pt x="7037" y="1"/>
                    <a:pt x="6251" y="215"/>
                    <a:pt x="5573" y="584"/>
                  </a:cubicBezTo>
                  <a:cubicBezTo>
                    <a:pt x="5311" y="536"/>
                    <a:pt x="5037" y="524"/>
                    <a:pt x="4751" y="524"/>
                  </a:cubicBezTo>
                  <a:cubicBezTo>
                    <a:pt x="2132" y="524"/>
                    <a:pt x="1" y="2310"/>
                    <a:pt x="1" y="4525"/>
                  </a:cubicBezTo>
                  <a:cubicBezTo>
                    <a:pt x="1" y="5775"/>
                    <a:pt x="679" y="6882"/>
                    <a:pt x="1751" y="7621"/>
                  </a:cubicBezTo>
                  <a:cubicBezTo>
                    <a:pt x="1239" y="10121"/>
                    <a:pt x="3037" y="12693"/>
                    <a:pt x="5859" y="13419"/>
                  </a:cubicBezTo>
                  <a:cubicBezTo>
                    <a:pt x="6373" y="13552"/>
                    <a:pt x="6888" y="13616"/>
                    <a:pt x="7390" y="13616"/>
                  </a:cubicBezTo>
                  <a:cubicBezTo>
                    <a:pt x="8410" y="13616"/>
                    <a:pt x="9379" y="13354"/>
                    <a:pt x="10192" y="12883"/>
                  </a:cubicBezTo>
                  <a:cubicBezTo>
                    <a:pt x="10705" y="13113"/>
                    <a:pt x="11245" y="13235"/>
                    <a:pt x="11788" y="13235"/>
                  </a:cubicBezTo>
                  <a:cubicBezTo>
                    <a:pt x="12203" y="13235"/>
                    <a:pt x="12619" y="13164"/>
                    <a:pt x="13026" y="13014"/>
                  </a:cubicBezTo>
                  <a:cubicBezTo>
                    <a:pt x="14479" y="12478"/>
                    <a:pt x="15395" y="11073"/>
                    <a:pt x="15526" y="9454"/>
                  </a:cubicBezTo>
                  <a:cubicBezTo>
                    <a:pt x="16253" y="9454"/>
                    <a:pt x="16872" y="9228"/>
                    <a:pt x="17277" y="8740"/>
                  </a:cubicBezTo>
                  <a:cubicBezTo>
                    <a:pt x="18193" y="7621"/>
                    <a:pt x="17586" y="5596"/>
                    <a:pt x="15919" y="4215"/>
                  </a:cubicBezTo>
                  <a:cubicBezTo>
                    <a:pt x="14965" y="3435"/>
                    <a:pt x="13878" y="3028"/>
                    <a:pt x="12949" y="3028"/>
                  </a:cubicBezTo>
                  <a:cubicBezTo>
                    <a:pt x="12731" y="3028"/>
                    <a:pt x="12521" y="3051"/>
                    <a:pt x="12324" y="3096"/>
                  </a:cubicBezTo>
                  <a:cubicBezTo>
                    <a:pt x="11645" y="1286"/>
                    <a:pt x="9907" y="1"/>
                    <a:pt x="78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54"/>
            <p:cNvSpPr/>
            <p:nvPr/>
          </p:nvSpPr>
          <p:spPr>
            <a:xfrm>
              <a:off x="1852738" y="206787"/>
              <a:ext cx="2626237" cy="2012295"/>
            </a:xfrm>
            <a:custGeom>
              <a:avLst/>
              <a:gdLst/>
              <a:ahLst/>
              <a:cxnLst/>
              <a:rect l="l" t="t" r="r" b="b"/>
              <a:pathLst>
                <a:path w="17979" h="13776" extrusionOk="0">
                  <a:moveTo>
                    <a:pt x="7942" y="155"/>
                  </a:moveTo>
                  <a:cubicBezTo>
                    <a:pt x="9882" y="155"/>
                    <a:pt x="11645" y="1381"/>
                    <a:pt x="12323" y="3215"/>
                  </a:cubicBezTo>
                  <a:cubicBezTo>
                    <a:pt x="12335" y="3251"/>
                    <a:pt x="12371" y="3262"/>
                    <a:pt x="12407" y="3262"/>
                  </a:cubicBezTo>
                  <a:cubicBezTo>
                    <a:pt x="12607" y="3215"/>
                    <a:pt x="12818" y="3192"/>
                    <a:pt x="13036" y="3192"/>
                  </a:cubicBezTo>
                  <a:cubicBezTo>
                    <a:pt x="13971" y="3192"/>
                    <a:pt x="15035" y="3615"/>
                    <a:pt x="15943" y="4358"/>
                  </a:cubicBezTo>
                  <a:cubicBezTo>
                    <a:pt x="16740" y="5025"/>
                    <a:pt x="17324" y="5846"/>
                    <a:pt x="17574" y="6680"/>
                  </a:cubicBezTo>
                  <a:cubicBezTo>
                    <a:pt x="17824" y="7513"/>
                    <a:pt x="17729" y="8251"/>
                    <a:pt x="17300" y="8775"/>
                  </a:cubicBezTo>
                  <a:cubicBezTo>
                    <a:pt x="16931" y="9216"/>
                    <a:pt x="16336" y="9466"/>
                    <a:pt x="15633" y="9466"/>
                  </a:cubicBezTo>
                  <a:lnTo>
                    <a:pt x="15609" y="9466"/>
                  </a:lnTo>
                  <a:cubicBezTo>
                    <a:pt x="15574" y="9466"/>
                    <a:pt x="15538" y="9489"/>
                    <a:pt x="15538" y="9537"/>
                  </a:cubicBezTo>
                  <a:cubicBezTo>
                    <a:pt x="15383" y="11180"/>
                    <a:pt x="14442" y="12514"/>
                    <a:pt x="13073" y="13026"/>
                  </a:cubicBezTo>
                  <a:cubicBezTo>
                    <a:pt x="12680" y="13169"/>
                    <a:pt x="12265" y="13242"/>
                    <a:pt x="11845" y="13242"/>
                  </a:cubicBezTo>
                  <a:cubicBezTo>
                    <a:pt x="11326" y="13242"/>
                    <a:pt x="10800" y="13131"/>
                    <a:pt x="10299" y="12907"/>
                  </a:cubicBezTo>
                  <a:cubicBezTo>
                    <a:pt x="10287" y="12901"/>
                    <a:pt x="10275" y="12898"/>
                    <a:pt x="10263" y="12898"/>
                  </a:cubicBezTo>
                  <a:cubicBezTo>
                    <a:pt x="10251" y="12898"/>
                    <a:pt x="10240" y="12901"/>
                    <a:pt x="10228" y="12907"/>
                  </a:cubicBezTo>
                  <a:cubicBezTo>
                    <a:pt x="9408" y="13379"/>
                    <a:pt x="8448" y="13623"/>
                    <a:pt x="7464" y="13623"/>
                  </a:cubicBezTo>
                  <a:cubicBezTo>
                    <a:pt x="6961" y="13623"/>
                    <a:pt x="6452" y="13559"/>
                    <a:pt x="5953" y="13430"/>
                  </a:cubicBezTo>
                  <a:cubicBezTo>
                    <a:pt x="3167" y="12716"/>
                    <a:pt x="1393" y="10204"/>
                    <a:pt x="1893" y="7715"/>
                  </a:cubicBezTo>
                  <a:cubicBezTo>
                    <a:pt x="1893" y="7692"/>
                    <a:pt x="1881" y="7656"/>
                    <a:pt x="1858" y="7644"/>
                  </a:cubicBezTo>
                  <a:cubicBezTo>
                    <a:pt x="774" y="6894"/>
                    <a:pt x="143" y="5787"/>
                    <a:pt x="143" y="4608"/>
                  </a:cubicBezTo>
                  <a:cubicBezTo>
                    <a:pt x="143" y="2441"/>
                    <a:pt x="2250" y="679"/>
                    <a:pt x="4822" y="679"/>
                  </a:cubicBezTo>
                  <a:cubicBezTo>
                    <a:pt x="5096" y="679"/>
                    <a:pt x="5370" y="703"/>
                    <a:pt x="5644" y="738"/>
                  </a:cubicBezTo>
                  <a:cubicBezTo>
                    <a:pt x="5656" y="738"/>
                    <a:pt x="5679" y="738"/>
                    <a:pt x="5691" y="726"/>
                  </a:cubicBezTo>
                  <a:cubicBezTo>
                    <a:pt x="6370" y="357"/>
                    <a:pt x="7156" y="155"/>
                    <a:pt x="7942" y="155"/>
                  </a:cubicBezTo>
                  <a:close/>
                  <a:moveTo>
                    <a:pt x="7930" y="0"/>
                  </a:moveTo>
                  <a:cubicBezTo>
                    <a:pt x="7132" y="0"/>
                    <a:pt x="6334" y="203"/>
                    <a:pt x="5632" y="584"/>
                  </a:cubicBezTo>
                  <a:cubicBezTo>
                    <a:pt x="5358" y="548"/>
                    <a:pt x="5084" y="536"/>
                    <a:pt x="4822" y="536"/>
                  </a:cubicBezTo>
                  <a:cubicBezTo>
                    <a:pt x="2167" y="536"/>
                    <a:pt x="0" y="2358"/>
                    <a:pt x="0" y="4608"/>
                  </a:cubicBezTo>
                  <a:cubicBezTo>
                    <a:pt x="0" y="5822"/>
                    <a:pt x="631" y="6953"/>
                    <a:pt x="1739" y="7739"/>
                  </a:cubicBezTo>
                  <a:cubicBezTo>
                    <a:pt x="1250" y="10287"/>
                    <a:pt x="3072" y="12835"/>
                    <a:pt x="5906" y="13573"/>
                  </a:cubicBezTo>
                  <a:cubicBezTo>
                    <a:pt x="6418" y="13704"/>
                    <a:pt x="6942" y="13776"/>
                    <a:pt x="7465" y="13776"/>
                  </a:cubicBezTo>
                  <a:cubicBezTo>
                    <a:pt x="8454" y="13776"/>
                    <a:pt x="9430" y="13526"/>
                    <a:pt x="10263" y="13049"/>
                  </a:cubicBezTo>
                  <a:cubicBezTo>
                    <a:pt x="10787" y="13275"/>
                    <a:pt x="11332" y="13389"/>
                    <a:pt x="11869" y="13389"/>
                  </a:cubicBezTo>
                  <a:cubicBezTo>
                    <a:pt x="12297" y="13389"/>
                    <a:pt x="12719" y="13316"/>
                    <a:pt x="13121" y="13168"/>
                  </a:cubicBezTo>
                  <a:cubicBezTo>
                    <a:pt x="14526" y="12645"/>
                    <a:pt x="15502" y="11287"/>
                    <a:pt x="15669" y="9609"/>
                  </a:cubicBezTo>
                  <a:cubicBezTo>
                    <a:pt x="16407" y="9597"/>
                    <a:pt x="17026" y="9335"/>
                    <a:pt x="17407" y="8870"/>
                  </a:cubicBezTo>
                  <a:cubicBezTo>
                    <a:pt x="17871" y="8311"/>
                    <a:pt x="17979" y="7513"/>
                    <a:pt x="17717" y="6644"/>
                  </a:cubicBezTo>
                  <a:cubicBezTo>
                    <a:pt x="17455" y="5775"/>
                    <a:pt x="16848" y="4917"/>
                    <a:pt x="16038" y="4251"/>
                  </a:cubicBezTo>
                  <a:cubicBezTo>
                    <a:pt x="15089" y="3470"/>
                    <a:pt x="13984" y="3042"/>
                    <a:pt x="13016" y="3042"/>
                  </a:cubicBezTo>
                  <a:cubicBezTo>
                    <a:pt x="12818" y="3042"/>
                    <a:pt x="12626" y="3059"/>
                    <a:pt x="12442" y="3096"/>
                  </a:cubicBezTo>
                  <a:cubicBezTo>
                    <a:pt x="11728" y="1250"/>
                    <a:pt x="9918" y="0"/>
                    <a:pt x="79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54"/>
            <p:cNvSpPr/>
            <p:nvPr/>
          </p:nvSpPr>
          <p:spPr>
            <a:xfrm>
              <a:off x="3252705" y="1222283"/>
              <a:ext cx="320191" cy="890750"/>
            </a:xfrm>
            <a:custGeom>
              <a:avLst/>
              <a:gdLst/>
              <a:ahLst/>
              <a:cxnLst/>
              <a:rect l="l" t="t" r="r" b="b"/>
              <a:pathLst>
                <a:path w="2192" h="6098" extrusionOk="0">
                  <a:moveTo>
                    <a:pt x="91" y="1"/>
                  </a:moveTo>
                  <a:cubicBezTo>
                    <a:pt x="65" y="1"/>
                    <a:pt x="40" y="14"/>
                    <a:pt x="25" y="37"/>
                  </a:cubicBezTo>
                  <a:cubicBezTo>
                    <a:pt x="1" y="61"/>
                    <a:pt x="1" y="109"/>
                    <a:pt x="36" y="132"/>
                  </a:cubicBezTo>
                  <a:cubicBezTo>
                    <a:pt x="1822" y="1478"/>
                    <a:pt x="2013" y="3442"/>
                    <a:pt x="608" y="5978"/>
                  </a:cubicBezTo>
                  <a:cubicBezTo>
                    <a:pt x="596" y="6014"/>
                    <a:pt x="608" y="6062"/>
                    <a:pt x="644" y="6086"/>
                  </a:cubicBezTo>
                  <a:cubicBezTo>
                    <a:pt x="656" y="6086"/>
                    <a:pt x="667" y="6097"/>
                    <a:pt x="679" y="6097"/>
                  </a:cubicBezTo>
                  <a:cubicBezTo>
                    <a:pt x="703" y="6097"/>
                    <a:pt x="727" y="6074"/>
                    <a:pt x="739" y="6050"/>
                  </a:cubicBezTo>
                  <a:cubicBezTo>
                    <a:pt x="2191" y="3442"/>
                    <a:pt x="1977" y="1406"/>
                    <a:pt x="132" y="13"/>
                  </a:cubicBezTo>
                  <a:cubicBezTo>
                    <a:pt x="119" y="5"/>
                    <a:pt x="105" y="1"/>
                    <a:pt x="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54"/>
            <p:cNvSpPr/>
            <p:nvPr/>
          </p:nvSpPr>
          <p:spPr>
            <a:xfrm>
              <a:off x="2664906" y="293262"/>
              <a:ext cx="434858" cy="551862"/>
            </a:xfrm>
            <a:custGeom>
              <a:avLst/>
              <a:gdLst/>
              <a:ahLst/>
              <a:cxnLst/>
              <a:rect l="l" t="t" r="r" b="b"/>
              <a:pathLst>
                <a:path w="2977" h="3778" extrusionOk="0">
                  <a:moveTo>
                    <a:pt x="89" y="0"/>
                  </a:moveTo>
                  <a:cubicBezTo>
                    <a:pt x="60" y="0"/>
                    <a:pt x="34" y="22"/>
                    <a:pt x="24" y="51"/>
                  </a:cubicBezTo>
                  <a:cubicBezTo>
                    <a:pt x="0" y="87"/>
                    <a:pt x="24" y="134"/>
                    <a:pt x="60" y="146"/>
                  </a:cubicBezTo>
                  <a:cubicBezTo>
                    <a:pt x="1917" y="765"/>
                    <a:pt x="2822" y="1932"/>
                    <a:pt x="2834" y="3694"/>
                  </a:cubicBezTo>
                  <a:cubicBezTo>
                    <a:pt x="2834" y="3742"/>
                    <a:pt x="2858" y="3778"/>
                    <a:pt x="2906" y="3778"/>
                  </a:cubicBezTo>
                  <a:cubicBezTo>
                    <a:pt x="2941" y="3778"/>
                    <a:pt x="2977" y="3742"/>
                    <a:pt x="2977" y="3694"/>
                  </a:cubicBezTo>
                  <a:cubicBezTo>
                    <a:pt x="2965" y="1861"/>
                    <a:pt x="2036" y="646"/>
                    <a:pt x="108" y="4"/>
                  </a:cubicBezTo>
                  <a:cubicBezTo>
                    <a:pt x="101" y="1"/>
                    <a:pt x="95" y="0"/>
                    <a:pt x="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54"/>
            <p:cNvSpPr/>
            <p:nvPr/>
          </p:nvSpPr>
          <p:spPr>
            <a:xfrm>
              <a:off x="3364013" y="660634"/>
              <a:ext cx="309820" cy="184490"/>
            </a:xfrm>
            <a:custGeom>
              <a:avLst/>
              <a:gdLst/>
              <a:ahLst/>
              <a:cxnLst/>
              <a:rect l="l" t="t" r="r" b="b"/>
              <a:pathLst>
                <a:path w="2121" h="1263" extrusionOk="0">
                  <a:moveTo>
                    <a:pt x="2025" y="1"/>
                  </a:moveTo>
                  <a:cubicBezTo>
                    <a:pt x="1191" y="167"/>
                    <a:pt x="667" y="382"/>
                    <a:pt x="36" y="1132"/>
                  </a:cubicBezTo>
                  <a:cubicBezTo>
                    <a:pt x="1" y="1168"/>
                    <a:pt x="13" y="1215"/>
                    <a:pt x="36" y="1239"/>
                  </a:cubicBezTo>
                  <a:cubicBezTo>
                    <a:pt x="60" y="1251"/>
                    <a:pt x="72" y="1263"/>
                    <a:pt x="84" y="1263"/>
                  </a:cubicBezTo>
                  <a:cubicBezTo>
                    <a:pt x="108" y="1263"/>
                    <a:pt x="132" y="1251"/>
                    <a:pt x="144" y="1227"/>
                  </a:cubicBezTo>
                  <a:cubicBezTo>
                    <a:pt x="763" y="513"/>
                    <a:pt x="1239" y="322"/>
                    <a:pt x="2061" y="155"/>
                  </a:cubicBezTo>
                  <a:cubicBezTo>
                    <a:pt x="2096" y="144"/>
                    <a:pt x="2120" y="96"/>
                    <a:pt x="2120" y="60"/>
                  </a:cubicBezTo>
                  <a:cubicBezTo>
                    <a:pt x="2108" y="25"/>
                    <a:pt x="2072" y="1"/>
                    <a:pt x="20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54"/>
            <p:cNvSpPr/>
            <p:nvPr/>
          </p:nvSpPr>
          <p:spPr>
            <a:xfrm>
              <a:off x="3471815" y="1174956"/>
              <a:ext cx="247155" cy="418059"/>
            </a:xfrm>
            <a:custGeom>
              <a:avLst/>
              <a:gdLst/>
              <a:ahLst/>
              <a:cxnLst/>
              <a:rect l="l" t="t" r="r" b="b"/>
              <a:pathLst>
                <a:path w="1692" h="2862" extrusionOk="0">
                  <a:moveTo>
                    <a:pt x="1299" y="1"/>
                  </a:moveTo>
                  <a:cubicBezTo>
                    <a:pt x="1291" y="1"/>
                    <a:pt x="1283" y="2"/>
                    <a:pt x="1275" y="4"/>
                  </a:cubicBezTo>
                  <a:cubicBezTo>
                    <a:pt x="1239" y="28"/>
                    <a:pt x="1227" y="63"/>
                    <a:pt x="1239" y="99"/>
                  </a:cubicBezTo>
                  <a:cubicBezTo>
                    <a:pt x="1501" y="742"/>
                    <a:pt x="1549" y="1290"/>
                    <a:pt x="1346" y="1718"/>
                  </a:cubicBezTo>
                  <a:cubicBezTo>
                    <a:pt x="1156" y="2147"/>
                    <a:pt x="727" y="2492"/>
                    <a:pt x="60" y="2719"/>
                  </a:cubicBezTo>
                  <a:cubicBezTo>
                    <a:pt x="25" y="2730"/>
                    <a:pt x="1" y="2778"/>
                    <a:pt x="13" y="2814"/>
                  </a:cubicBezTo>
                  <a:cubicBezTo>
                    <a:pt x="25" y="2850"/>
                    <a:pt x="60" y="2861"/>
                    <a:pt x="84" y="2861"/>
                  </a:cubicBezTo>
                  <a:lnTo>
                    <a:pt x="108" y="2861"/>
                  </a:lnTo>
                  <a:cubicBezTo>
                    <a:pt x="811" y="2611"/>
                    <a:pt x="1275" y="2254"/>
                    <a:pt x="1489" y="1778"/>
                  </a:cubicBezTo>
                  <a:cubicBezTo>
                    <a:pt x="1692" y="1314"/>
                    <a:pt x="1656" y="730"/>
                    <a:pt x="1370" y="52"/>
                  </a:cubicBezTo>
                  <a:cubicBezTo>
                    <a:pt x="1360" y="22"/>
                    <a:pt x="1334" y="1"/>
                    <a:pt x="12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54"/>
            <p:cNvSpPr/>
            <p:nvPr/>
          </p:nvSpPr>
          <p:spPr>
            <a:xfrm>
              <a:off x="2289205" y="652016"/>
              <a:ext cx="438510" cy="547918"/>
            </a:xfrm>
            <a:custGeom>
              <a:avLst/>
              <a:gdLst/>
              <a:ahLst/>
              <a:cxnLst/>
              <a:rect l="l" t="t" r="r" b="b"/>
              <a:pathLst>
                <a:path w="3002" h="3751" extrusionOk="0">
                  <a:moveTo>
                    <a:pt x="2918" y="0"/>
                  </a:moveTo>
                  <a:cubicBezTo>
                    <a:pt x="2049" y="48"/>
                    <a:pt x="1215" y="512"/>
                    <a:pt x="691" y="1215"/>
                  </a:cubicBezTo>
                  <a:cubicBezTo>
                    <a:pt x="179" y="1929"/>
                    <a:pt x="1" y="2858"/>
                    <a:pt x="215" y="3703"/>
                  </a:cubicBezTo>
                  <a:cubicBezTo>
                    <a:pt x="227" y="3727"/>
                    <a:pt x="263" y="3751"/>
                    <a:pt x="286" y="3751"/>
                  </a:cubicBezTo>
                  <a:lnTo>
                    <a:pt x="310" y="3751"/>
                  </a:lnTo>
                  <a:cubicBezTo>
                    <a:pt x="346" y="3739"/>
                    <a:pt x="370" y="3703"/>
                    <a:pt x="358" y="3667"/>
                  </a:cubicBezTo>
                  <a:cubicBezTo>
                    <a:pt x="155" y="2870"/>
                    <a:pt x="322" y="1989"/>
                    <a:pt x="810" y="1310"/>
                  </a:cubicBezTo>
                  <a:cubicBezTo>
                    <a:pt x="1310" y="631"/>
                    <a:pt x="2096" y="203"/>
                    <a:pt x="2930" y="155"/>
                  </a:cubicBezTo>
                  <a:cubicBezTo>
                    <a:pt x="2977" y="143"/>
                    <a:pt x="3001" y="107"/>
                    <a:pt x="3001" y="72"/>
                  </a:cubicBezTo>
                  <a:cubicBezTo>
                    <a:pt x="3001" y="24"/>
                    <a:pt x="2965" y="0"/>
                    <a:pt x="29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" name="Google Shape;743;p29">
            <a:extLst>
              <a:ext uri="{FF2B5EF4-FFF2-40B4-BE49-F238E27FC236}">
                <a16:creationId xmlns:a16="http://schemas.microsoft.com/office/drawing/2014/main" id="{F6371D91-0DD9-5D42-9D6C-DE987020A68B}"/>
              </a:ext>
            </a:extLst>
          </p:cNvPr>
          <p:cNvSpPr txBox="1">
            <a:spLocks/>
          </p:cNvSpPr>
          <p:nvPr/>
        </p:nvSpPr>
        <p:spPr>
          <a:xfrm>
            <a:off x="868950" y="1074836"/>
            <a:ext cx="7406100" cy="32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loo 2"/>
              <a:buNone/>
              <a:defRPr sz="16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CA" sz="2000" b="1" dirty="0"/>
              <a:t>Davies Bouldin index</a:t>
            </a:r>
          </a:p>
          <a:p>
            <a:pPr algn="l">
              <a:lnSpc>
                <a:spcPct val="150000"/>
              </a:lnSpc>
            </a:pPr>
            <a:r>
              <a:rPr lang="en-CA" sz="2000" dirty="0">
                <a:solidFill>
                  <a:schemeClr val="accent3"/>
                </a:solidFill>
              </a:rPr>
              <a:t>Compares the distance between clusters against the size of the cluster itself. Favours small clusters that are father apart </a:t>
            </a:r>
            <a:endParaRPr lang="en-US" sz="20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92994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8" name="Google Shape;1538;p48"/>
          <p:cNvGrpSpPr/>
          <p:nvPr/>
        </p:nvGrpSpPr>
        <p:grpSpPr>
          <a:xfrm>
            <a:off x="353167" y="163319"/>
            <a:ext cx="8452698" cy="351722"/>
            <a:chOff x="345767" y="155918"/>
            <a:chExt cx="8452698" cy="351722"/>
          </a:xfrm>
        </p:grpSpPr>
        <p:grpSp>
          <p:nvGrpSpPr>
            <p:cNvPr id="1539" name="Google Shape;1539;p48"/>
            <p:cNvGrpSpPr/>
            <p:nvPr/>
          </p:nvGrpSpPr>
          <p:grpSpPr>
            <a:xfrm>
              <a:off x="345767" y="155918"/>
              <a:ext cx="8452698" cy="351722"/>
              <a:chOff x="271175" y="79723"/>
              <a:chExt cx="8452698" cy="351722"/>
            </a:xfrm>
          </p:grpSpPr>
          <p:sp>
            <p:nvSpPr>
              <p:cNvPr id="1540" name="Google Shape;1540;p48"/>
              <p:cNvSpPr/>
              <p:nvPr/>
            </p:nvSpPr>
            <p:spPr>
              <a:xfrm>
                <a:off x="271175" y="79723"/>
                <a:ext cx="8452698" cy="351722"/>
              </a:xfrm>
              <a:custGeom>
                <a:avLst/>
                <a:gdLst/>
                <a:ahLst/>
                <a:cxnLst/>
                <a:rect l="l" t="t" r="r" b="b"/>
                <a:pathLst>
                  <a:path w="36553" h="2620" extrusionOk="0">
                    <a:moveTo>
                      <a:pt x="0" y="0"/>
                    </a:moveTo>
                    <a:lnTo>
                      <a:pt x="0" y="2619"/>
                    </a:lnTo>
                    <a:lnTo>
                      <a:pt x="36553" y="2619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48"/>
              <p:cNvSpPr/>
              <p:nvPr/>
            </p:nvSpPr>
            <p:spPr>
              <a:xfrm>
                <a:off x="8224103" y="122754"/>
                <a:ext cx="364977" cy="269502"/>
              </a:xfrm>
              <a:custGeom>
                <a:avLst/>
                <a:gdLst/>
                <a:ahLst/>
                <a:cxnLst/>
                <a:rect l="l" t="t" r="r" b="b"/>
                <a:pathLst>
                  <a:path w="2454" h="1560" extrusionOk="0">
                    <a:moveTo>
                      <a:pt x="72" y="0"/>
                    </a:moveTo>
                    <a:cubicBezTo>
                      <a:pt x="24" y="0"/>
                      <a:pt x="0" y="36"/>
                      <a:pt x="0" y="72"/>
                    </a:cubicBezTo>
                    <a:cubicBezTo>
                      <a:pt x="0" y="119"/>
                      <a:pt x="24" y="143"/>
                      <a:pt x="72" y="143"/>
                    </a:cubicBezTo>
                    <a:lnTo>
                      <a:pt x="2310" y="143"/>
                    </a:lnTo>
                    <a:lnTo>
                      <a:pt x="2310" y="1477"/>
                    </a:lnTo>
                    <a:cubicBezTo>
                      <a:pt x="2310" y="1524"/>
                      <a:pt x="2334" y="1560"/>
                      <a:pt x="2382" y="1560"/>
                    </a:cubicBezTo>
                    <a:cubicBezTo>
                      <a:pt x="2417" y="1560"/>
                      <a:pt x="2453" y="1524"/>
                      <a:pt x="2453" y="1477"/>
                    </a:cubicBezTo>
                    <a:lnTo>
                      <a:pt x="2453" y="72"/>
                    </a:lnTo>
                    <a:cubicBezTo>
                      <a:pt x="2453" y="36"/>
                      <a:pt x="2417" y="0"/>
                      <a:pt x="23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2" name="Google Shape;1542;p48"/>
              <p:cNvSpPr/>
              <p:nvPr/>
            </p:nvSpPr>
            <p:spPr>
              <a:xfrm>
                <a:off x="4845567" y="161946"/>
                <a:ext cx="1036891" cy="26950"/>
              </a:xfrm>
              <a:custGeom>
                <a:avLst/>
                <a:gdLst/>
                <a:ahLst/>
                <a:cxnLst/>
                <a:rect l="l" t="t" r="r" b="b"/>
                <a:pathLst>
                  <a:path w="6002" h="156" extrusionOk="0">
                    <a:moveTo>
                      <a:pt x="72" y="0"/>
                    </a:moveTo>
                    <a:cubicBezTo>
                      <a:pt x="36" y="0"/>
                      <a:pt x="1" y="36"/>
                      <a:pt x="1" y="72"/>
                    </a:cubicBezTo>
                    <a:cubicBezTo>
                      <a:pt x="1" y="119"/>
                      <a:pt x="36" y="155"/>
                      <a:pt x="72" y="155"/>
                    </a:cubicBezTo>
                    <a:lnTo>
                      <a:pt x="5930" y="155"/>
                    </a:lnTo>
                    <a:cubicBezTo>
                      <a:pt x="5978" y="155"/>
                      <a:pt x="6001" y="119"/>
                      <a:pt x="6001" y="72"/>
                    </a:cubicBezTo>
                    <a:cubicBezTo>
                      <a:pt x="6001" y="36"/>
                      <a:pt x="5978" y="0"/>
                      <a:pt x="5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43" name="Google Shape;1543;p48"/>
            <p:cNvSpPr/>
            <p:nvPr/>
          </p:nvSpPr>
          <p:spPr>
            <a:xfrm>
              <a:off x="697224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48"/>
            <p:cNvSpPr/>
            <p:nvPr/>
          </p:nvSpPr>
          <p:spPr>
            <a:xfrm>
              <a:off x="94884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48"/>
            <p:cNvSpPr/>
            <p:nvPr/>
          </p:nvSpPr>
          <p:spPr>
            <a:xfrm>
              <a:off x="44559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46" name="Google Shape;1546;p48"/>
          <p:cNvSpPr txBox="1">
            <a:spLocks noGrp="1"/>
          </p:cNvSpPr>
          <p:nvPr>
            <p:ph type="title"/>
          </p:nvPr>
        </p:nvSpPr>
        <p:spPr>
          <a:xfrm>
            <a:off x="705300" y="593076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reduction</a:t>
            </a:r>
            <a:endParaRPr dirty="0"/>
          </a:p>
        </p:txBody>
      </p:sp>
      <p:sp>
        <p:nvSpPr>
          <p:cNvPr id="1563" name="Google Shape;1563;p48"/>
          <p:cNvSpPr/>
          <p:nvPr/>
        </p:nvSpPr>
        <p:spPr>
          <a:xfrm rot="10800000">
            <a:off x="748295" y="3976805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4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4" name="Google Shape;1564;p48"/>
          <p:cNvSpPr/>
          <p:nvPr/>
        </p:nvSpPr>
        <p:spPr>
          <a:xfrm rot="10800000">
            <a:off x="42344" y="2999877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5" name="Google Shape;1565;p48"/>
          <p:cNvSpPr/>
          <p:nvPr/>
        </p:nvSpPr>
        <p:spPr>
          <a:xfrm rot="10800000">
            <a:off x="802659" y="4632949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6" name="Google Shape;1566;p48"/>
          <p:cNvSpPr/>
          <p:nvPr/>
        </p:nvSpPr>
        <p:spPr>
          <a:xfrm rot="10800000">
            <a:off x="-203474" y="3822962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7" name="Google Shape;1567;p48"/>
          <p:cNvSpPr/>
          <p:nvPr/>
        </p:nvSpPr>
        <p:spPr>
          <a:xfrm>
            <a:off x="8295307" y="1049216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8" name="Google Shape;1568;p48"/>
          <p:cNvSpPr/>
          <p:nvPr/>
        </p:nvSpPr>
        <p:spPr>
          <a:xfrm>
            <a:off x="8901404" y="1700645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9" name="Google Shape;1569;p48"/>
          <p:cNvSpPr/>
          <p:nvPr/>
        </p:nvSpPr>
        <p:spPr>
          <a:xfrm>
            <a:off x="8031876" y="-64223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0" name="Google Shape;1570;p48"/>
          <p:cNvSpPr/>
          <p:nvPr/>
        </p:nvSpPr>
        <p:spPr>
          <a:xfrm>
            <a:off x="8901397" y="598636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6B136E0-8EE0-D341-A594-AD0D091C4E1F}"/>
              </a:ext>
            </a:extLst>
          </p:cNvPr>
          <p:cNvSpPr txBox="1"/>
          <p:nvPr/>
        </p:nvSpPr>
        <p:spPr>
          <a:xfrm>
            <a:off x="798258" y="3226894"/>
            <a:ext cx="23972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Are you witty?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543E3AA-5EC6-204F-9112-178616D83E09}"/>
              </a:ext>
            </a:extLst>
          </p:cNvPr>
          <p:cNvSpPr txBox="1"/>
          <p:nvPr/>
        </p:nvSpPr>
        <p:spPr>
          <a:xfrm>
            <a:off x="1996863" y="3775444"/>
            <a:ext cx="23972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Are you a good communicator?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23C6321-AA56-5048-84F0-13BB3B6B63F9}"/>
              </a:ext>
            </a:extLst>
          </p:cNvPr>
          <p:cNvSpPr txBox="1"/>
          <p:nvPr/>
        </p:nvSpPr>
        <p:spPr>
          <a:xfrm>
            <a:off x="3530981" y="3081318"/>
            <a:ext cx="23972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 people describe you as carefree?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84FE33A-ADE4-1747-A31F-89DEBD5F471C}"/>
              </a:ext>
            </a:extLst>
          </p:cNvPr>
          <p:cNvSpPr txBox="1"/>
          <p:nvPr/>
        </p:nvSpPr>
        <p:spPr>
          <a:xfrm>
            <a:off x="5873319" y="4026029"/>
            <a:ext cx="23972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Are you charming?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EB1F601-0BA6-3C41-B10E-3B479A9DAFE4}"/>
              </a:ext>
            </a:extLst>
          </p:cNvPr>
          <p:cNvSpPr txBox="1"/>
          <p:nvPr/>
        </p:nvSpPr>
        <p:spPr>
          <a:xfrm>
            <a:off x="6273861" y="2848912"/>
            <a:ext cx="23972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 you adapt to all situations? 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4E830614-629E-C648-9D2F-22CAC6B4EC13}"/>
              </a:ext>
            </a:extLst>
          </p:cNvPr>
          <p:cNvCxnSpPr>
            <a:cxnSpLocks/>
          </p:cNvCxnSpPr>
          <p:nvPr/>
        </p:nvCxnSpPr>
        <p:spPr>
          <a:xfrm flipV="1">
            <a:off x="1729946" y="2046889"/>
            <a:ext cx="1500893" cy="1089748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5528149-B6A2-4D4A-AEA5-0A9624C1619B}"/>
              </a:ext>
            </a:extLst>
          </p:cNvPr>
          <p:cNvCxnSpPr>
            <a:cxnSpLocks/>
          </p:cNvCxnSpPr>
          <p:nvPr/>
        </p:nvCxnSpPr>
        <p:spPr>
          <a:xfrm flipV="1">
            <a:off x="2748651" y="2428905"/>
            <a:ext cx="712176" cy="1260348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30080BD-B78C-3947-9B9A-5984759F72F9}"/>
              </a:ext>
            </a:extLst>
          </p:cNvPr>
          <p:cNvCxnSpPr>
            <a:cxnSpLocks/>
          </p:cNvCxnSpPr>
          <p:nvPr/>
        </p:nvCxnSpPr>
        <p:spPr>
          <a:xfrm flipH="1" flipV="1">
            <a:off x="4665990" y="2716698"/>
            <a:ext cx="8920" cy="407241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EE3C93F-BF8A-E34A-A3B8-E8D62BABFAD8}"/>
              </a:ext>
            </a:extLst>
          </p:cNvPr>
          <p:cNvCxnSpPr>
            <a:cxnSpLocks/>
          </p:cNvCxnSpPr>
          <p:nvPr/>
        </p:nvCxnSpPr>
        <p:spPr>
          <a:xfrm flipH="1" flipV="1">
            <a:off x="5683175" y="2109425"/>
            <a:ext cx="1170644" cy="789858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AFB5BB1-C1FD-0049-B29E-EE067FE687FD}"/>
              </a:ext>
            </a:extLst>
          </p:cNvPr>
          <p:cNvCxnSpPr>
            <a:cxnSpLocks/>
          </p:cNvCxnSpPr>
          <p:nvPr/>
        </p:nvCxnSpPr>
        <p:spPr>
          <a:xfrm flipH="1" flipV="1">
            <a:off x="5586970" y="2625953"/>
            <a:ext cx="1073986" cy="1357119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38828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8" name="Google Shape;1538;p48"/>
          <p:cNvGrpSpPr/>
          <p:nvPr/>
        </p:nvGrpSpPr>
        <p:grpSpPr>
          <a:xfrm>
            <a:off x="353167" y="163319"/>
            <a:ext cx="8452698" cy="351722"/>
            <a:chOff x="345767" y="155918"/>
            <a:chExt cx="8452698" cy="351722"/>
          </a:xfrm>
        </p:grpSpPr>
        <p:grpSp>
          <p:nvGrpSpPr>
            <p:cNvPr id="1539" name="Google Shape;1539;p48"/>
            <p:cNvGrpSpPr/>
            <p:nvPr/>
          </p:nvGrpSpPr>
          <p:grpSpPr>
            <a:xfrm>
              <a:off x="345767" y="155918"/>
              <a:ext cx="8452698" cy="351722"/>
              <a:chOff x="271175" y="79723"/>
              <a:chExt cx="8452698" cy="351722"/>
            </a:xfrm>
          </p:grpSpPr>
          <p:sp>
            <p:nvSpPr>
              <p:cNvPr id="1540" name="Google Shape;1540;p48"/>
              <p:cNvSpPr/>
              <p:nvPr/>
            </p:nvSpPr>
            <p:spPr>
              <a:xfrm>
                <a:off x="271175" y="79723"/>
                <a:ext cx="8452698" cy="351722"/>
              </a:xfrm>
              <a:custGeom>
                <a:avLst/>
                <a:gdLst/>
                <a:ahLst/>
                <a:cxnLst/>
                <a:rect l="l" t="t" r="r" b="b"/>
                <a:pathLst>
                  <a:path w="36553" h="2620" extrusionOk="0">
                    <a:moveTo>
                      <a:pt x="0" y="0"/>
                    </a:moveTo>
                    <a:lnTo>
                      <a:pt x="0" y="2619"/>
                    </a:lnTo>
                    <a:lnTo>
                      <a:pt x="36553" y="2619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48"/>
              <p:cNvSpPr/>
              <p:nvPr/>
            </p:nvSpPr>
            <p:spPr>
              <a:xfrm>
                <a:off x="8224103" y="122754"/>
                <a:ext cx="364977" cy="269502"/>
              </a:xfrm>
              <a:custGeom>
                <a:avLst/>
                <a:gdLst/>
                <a:ahLst/>
                <a:cxnLst/>
                <a:rect l="l" t="t" r="r" b="b"/>
                <a:pathLst>
                  <a:path w="2454" h="1560" extrusionOk="0">
                    <a:moveTo>
                      <a:pt x="72" y="0"/>
                    </a:moveTo>
                    <a:cubicBezTo>
                      <a:pt x="24" y="0"/>
                      <a:pt x="0" y="36"/>
                      <a:pt x="0" y="72"/>
                    </a:cubicBezTo>
                    <a:cubicBezTo>
                      <a:pt x="0" y="119"/>
                      <a:pt x="24" y="143"/>
                      <a:pt x="72" y="143"/>
                    </a:cubicBezTo>
                    <a:lnTo>
                      <a:pt x="2310" y="143"/>
                    </a:lnTo>
                    <a:lnTo>
                      <a:pt x="2310" y="1477"/>
                    </a:lnTo>
                    <a:cubicBezTo>
                      <a:pt x="2310" y="1524"/>
                      <a:pt x="2334" y="1560"/>
                      <a:pt x="2382" y="1560"/>
                    </a:cubicBezTo>
                    <a:cubicBezTo>
                      <a:pt x="2417" y="1560"/>
                      <a:pt x="2453" y="1524"/>
                      <a:pt x="2453" y="1477"/>
                    </a:cubicBezTo>
                    <a:lnTo>
                      <a:pt x="2453" y="72"/>
                    </a:lnTo>
                    <a:cubicBezTo>
                      <a:pt x="2453" y="36"/>
                      <a:pt x="2417" y="0"/>
                      <a:pt x="23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2" name="Google Shape;1542;p48"/>
              <p:cNvSpPr/>
              <p:nvPr/>
            </p:nvSpPr>
            <p:spPr>
              <a:xfrm>
                <a:off x="4845567" y="161946"/>
                <a:ext cx="1036891" cy="26950"/>
              </a:xfrm>
              <a:custGeom>
                <a:avLst/>
                <a:gdLst/>
                <a:ahLst/>
                <a:cxnLst/>
                <a:rect l="l" t="t" r="r" b="b"/>
                <a:pathLst>
                  <a:path w="6002" h="156" extrusionOk="0">
                    <a:moveTo>
                      <a:pt x="72" y="0"/>
                    </a:moveTo>
                    <a:cubicBezTo>
                      <a:pt x="36" y="0"/>
                      <a:pt x="1" y="36"/>
                      <a:pt x="1" y="72"/>
                    </a:cubicBezTo>
                    <a:cubicBezTo>
                      <a:pt x="1" y="119"/>
                      <a:pt x="36" y="155"/>
                      <a:pt x="72" y="155"/>
                    </a:cubicBezTo>
                    <a:lnTo>
                      <a:pt x="5930" y="155"/>
                    </a:lnTo>
                    <a:cubicBezTo>
                      <a:pt x="5978" y="155"/>
                      <a:pt x="6001" y="119"/>
                      <a:pt x="6001" y="72"/>
                    </a:cubicBezTo>
                    <a:cubicBezTo>
                      <a:pt x="6001" y="36"/>
                      <a:pt x="5978" y="0"/>
                      <a:pt x="5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43" name="Google Shape;1543;p48"/>
            <p:cNvSpPr/>
            <p:nvPr/>
          </p:nvSpPr>
          <p:spPr>
            <a:xfrm>
              <a:off x="697224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48"/>
            <p:cNvSpPr/>
            <p:nvPr/>
          </p:nvSpPr>
          <p:spPr>
            <a:xfrm>
              <a:off x="94884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48"/>
            <p:cNvSpPr/>
            <p:nvPr/>
          </p:nvSpPr>
          <p:spPr>
            <a:xfrm>
              <a:off x="44559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46" name="Google Shape;1546;p48"/>
          <p:cNvSpPr txBox="1">
            <a:spLocks noGrp="1"/>
          </p:cNvSpPr>
          <p:nvPr>
            <p:ph type="title"/>
          </p:nvPr>
        </p:nvSpPr>
        <p:spPr>
          <a:xfrm>
            <a:off x="705300" y="593076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reduction</a:t>
            </a:r>
            <a:endParaRPr dirty="0"/>
          </a:p>
        </p:txBody>
      </p:sp>
      <p:sp>
        <p:nvSpPr>
          <p:cNvPr id="1563" name="Google Shape;1563;p48"/>
          <p:cNvSpPr/>
          <p:nvPr/>
        </p:nvSpPr>
        <p:spPr>
          <a:xfrm rot="10800000">
            <a:off x="748295" y="3976805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4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4" name="Google Shape;1564;p48"/>
          <p:cNvSpPr/>
          <p:nvPr/>
        </p:nvSpPr>
        <p:spPr>
          <a:xfrm rot="10800000">
            <a:off x="42344" y="2999877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5" name="Google Shape;1565;p48"/>
          <p:cNvSpPr/>
          <p:nvPr/>
        </p:nvSpPr>
        <p:spPr>
          <a:xfrm rot="10800000">
            <a:off x="802659" y="4632949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6" name="Google Shape;1566;p48"/>
          <p:cNvSpPr/>
          <p:nvPr/>
        </p:nvSpPr>
        <p:spPr>
          <a:xfrm rot="10800000">
            <a:off x="-203474" y="3822962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7" name="Google Shape;1567;p48"/>
          <p:cNvSpPr/>
          <p:nvPr/>
        </p:nvSpPr>
        <p:spPr>
          <a:xfrm>
            <a:off x="8295307" y="1049216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8" name="Google Shape;1568;p48"/>
          <p:cNvSpPr/>
          <p:nvPr/>
        </p:nvSpPr>
        <p:spPr>
          <a:xfrm>
            <a:off x="8901404" y="1700645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9" name="Google Shape;1569;p48"/>
          <p:cNvSpPr/>
          <p:nvPr/>
        </p:nvSpPr>
        <p:spPr>
          <a:xfrm>
            <a:off x="8031876" y="-64223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0" name="Google Shape;1570;p48"/>
          <p:cNvSpPr/>
          <p:nvPr/>
        </p:nvSpPr>
        <p:spPr>
          <a:xfrm>
            <a:off x="8901397" y="598636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6B136E0-8EE0-D341-A594-AD0D091C4E1F}"/>
              </a:ext>
            </a:extLst>
          </p:cNvPr>
          <p:cNvSpPr txBox="1"/>
          <p:nvPr/>
        </p:nvSpPr>
        <p:spPr>
          <a:xfrm>
            <a:off x="798258" y="3226894"/>
            <a:ext cx="23972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Are you witty?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543E3AA-5EC6-204F-9112-178616D83E09}"/>
              </a:ext>
            </a:extLst>
          </p:cNvPr>
          <p:cNvSpPr txBox="1"/>
          <p:nvPr/>
        </p:nvSpPr>
        <p:spPr>
          <a:xfrm>
            <a:off x="1996863" y="3775444"/>
            <a:ext cx="23972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Are you a good communicator?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23C6321-AA56-5048-84F0-13BB3B6B63F9}"/>
              </a:ext>
            </a:extLst>
          </p:cNvPr>
          <p:cNvSpPr txBox="1"/>
          <p:nvPr/>
        </p:nvSpPr>
        <p:spPr>
          <a:xfrm>
            <a:off x="3530981" y="3081318"/>
            <a:ext cx="23972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 people describe you as carefree?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84FE33A-ADE4-1747-A31F-89DEBD5F471C}"/>
              </a:ext>
            </a:extLst>
          </p:cNvPr>
          <p:cNvSpPr txBox="1"/>
          <p:nvPr/>
        </p:nvSpPr>
        <p:spPr>
          <a:xfrm>
            <a:off x="5873319" y="4026029"/>
            <a:ext cx="23972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Are you charming?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EB1F601-0BA6-3C41-B10E-3B479A9DAFE4}"/>
              </a:ext>
            </a:extLst>
          </p:cNvPr>
          <p:cNvSpPr txBox="1"/>
          <p:nvPr/>
        </p:nvSpPr>
        <p:spPr>
          <a:xfrm>
            <a:off x="6273861" y="2848912"/>
            <a:ext cx="23972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 you adapt to all situations? 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4E830614-629E-C648-9D2F-22CAC6B4EC13}"/>
              </a:ext>
            </a:extLst>
          </p:cNvPr>
          <p:cNvCxnSpPr>
            <a:cxnSpLocks/>
            <a:endCxn id="3" idx="1"/>
          </p:cNvCxnSpPr>
          <p:nvPr/>
        </p:nvCxnSpPr>
        <p:spPr>
          <a:xfrm flipV="1">
            <a:off x="1729946" y="2046889"/>
            <a:ext cx="1500893" cy="1089748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5528149-B6A2-4D4A-AEA5-0A9624C1619B}"/>
              </a:ext>
            </a:extLst>
          </p:cNvPr>
          <p:cNvCxnSpPr>
            <a:cxnSpLocks/>
          </p:cNvCxnSpPr>
          <p:nvPr/>
        </p:nvCxnSpPr>
        <p:spPr>
          <a:xfrm flipV="1">
            <a:off x="2748651" y="2428905"/>
            <a:ext cx="712176" cy="1260348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30080BD-B78C-3947-9B9A-5984759F72F9}"/>
              </a:ext>
            </a:extLst>
          </p:cNvPr>
          <p:cNvCxnSpPr>
            <a:cxnSpLocks/>
          </p:cNvCxnSpPr>
          <p:nvPr/>
        </p:nvCxnSpPr>
        <p:spPr>
          <a:xfrm flipH="1" flipV="1">
            <a:off x="4665990" y="2716698"/>
            <a:ext cx="8920" cy="407241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EE3C93F-BF8A-E34A-A3B8-E8D62BABFAD8}"/>
              </a:ext>
            </a:extLst>
          </p:cNvPr>
          <p:cNvCxnSpPr>
            <a:cxnSpLocks/>
          </p:cNvCxnSpPr>
          <p:nvPr/>
        </p:nvCxnSpPr>
        <p:spPr>
          <a:xfrm flipH="1" flipV="1">
            <a:off x="5683175" y="2109425"/>
            <a:ext cx="1170644" cy="789858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AFB5BB1-C1FD-0049-B29E-EE067FE687FD}"/>
              </a:ext>
            </a:extLst>
          </p:cNvPr>
          <p:cNvCxnSpPr>
            <a:cxnSpLocks/>
          </p:cNvCxnSpPr>
          <p:nvPr/>
        </p:nvCxnSpPr>
        <p:spPr>
          <a:xfrm flipH="1" flipV="1">
            <a:off x="5586970" y="2625953"/>
            <a:ext cx="1073986" cy="1357119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92428227-598D-8942-A63D-B621B850D50B}"/>
              </a:ext>
            </a:extLst>
          </p:cNvPr>
          <p:cNvSpPr txBox="1"/>
          <p:nvPr/>
        </p:nvSpPr>
        <p:spPr>
          <a:xfrm>
            <a:off x="3230839" y="1262059"/>
            <a:ext cx="269735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YOU’RE A GEMINI</a:t>
            </a:r>
          </a:p>
        </p:txBody>
      </p:sp>
    </p:spTree>
    <p:extLst>
      <p:ext uri="{BB962C8B-B14F-4D97-AF65-F5344CB8AC3E}">
        <p14:creationId xmlns:p14="http://schemas.microsoft.com/office/powerpoint/2010/main" val="17326221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8" name="Google Shape;1538;p48"/>
          <p:cNvGrpSpPr/>
          <p:nvPr/>
        </p:nvGrpSpPr>
        <p:grpSpPr>
          <a:xfrm>
            <a:off x="353167" y="163319"/>
            <a:ext cx="8452698" cy="351722"/>
            <a:chOff x="345767" y="155918"/>
            <a:chExt cx="8452698" cy="351722"/>
          </a:xfrm>
        </p:grpSpPr>
        <p:grpSp>
          <p:nvGrpSpPr>
            <p:cNvPr id="1539" name="Google Shape;1539;p48"/>
            <p:cNvGrpSpPr/>
            <p:nvPr/>
          </p:nvGrpSpPr>
          <p:grpSpPr>
            <a:xfrm>
              <a:off x="345767" y="155918"/>
              <a:ext cx="8452698" cy="351722"/>
              <a:chOff x="271175" y="79723"/>
              <a:chExt cx="8452698" cy="351722"/>
            </a:xfrm>
          </p:grpSpPr>
          <p:sp>
            <p:nvSpPr>
              <p:cNvPr id="1540" name="Google Shape;1540;p48"/>
              <p:cNvSpPr/>
              <p:nvPr/>
            </p:nvSpPr>
            <p:spPr>
              <a:xfrm>
                <a:off x="271175" y="79723"/>
                <a:ext cx="8452698" cy="351722"/>
              </a:xfrm>
              <a:custGeom>
                <a:avLst/>
                <a:gdLst/>
                <a:ahLst/>
                <a:cxnLst/>
                <a:rect l="l" t="t" r="r" b="b"/>
                <a:pathLst>
                  <a:path w="36553" h="2620" extrusionOk="0">
                    <a:moveTo>
                      <a:pt x="0" y="0"/>
                    </a:moveTo>
                    <a:lnTo>
                      <a:pt x="0" y="2619"/>
                    </a:lnTo>
                    <a:lnTo>
                      <a:pt x="36553" y="2619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48"/>
              <p:cNvSpPr/>
              <p:nvPr/>
            </p:nvSpPr>
            <p:spPr>
              <a:xfrm>
                <a:off x="8224103" y="122754"/>
                <a:ext cx="364977" cy="269502"/>
              </a:xfrm>
              <a:custGeom>
                <a:avLst/>
                <a:gdLst/>
                <a:ahLst/>
                <a:cxnLst/>
                <a:rect l="l" t="t" r="r" b="b"/>
                <a:pathLst>
                  <a:path w="2454" h="1560" extrusionOk="0">
                    <a:moveTo>
                      <a:pt x="72" y="0"/>
                    </a:moveTo>
                    <a:cubicBezTo>
                      <a:pt x="24" y="0"/>
                      <a:pt x="0" y="36"/>
                      <a:pt x="0" y="72"/>
                    </a:cubicBezTo>
                    <a:cubicBezTo>
                      <a:pt x="0" y="119"/>
                      <a:pt x="24" y="143"/>
                      <a:pt x="72" y="143"/>
                    </a:cubicBezTo>
                    <a:lnTo>
                      <a:pt x="2310" y="143"/>
                    </a:lnTo>
                    <a:lnTo>
                      <a:pt x="2310" y="1477"/>
                    </a:lnTo>
                    <a:cubicBezTo>
                      <a:pt x="2310" y="1524"/>
                      <a:pt x="2334" y="1560"/>
                      <a:pt x="2382" y="1560"/>
                    </a:cubicBezTo>
                    <a:cubicBezTo>
                      <a:pt x="2417" y="1560"/>
                      <a:pt x="2453" y="1524"/>
                      <a:pt x="2453" y="1477"/>
                    </a:cubicBezTo>
                    <a:lnTo>
                      <a:pt x="2453" y="72"/>
                    </a:lnTo>
                    <a:cubicBezTo>
                      <a:pt x="2453" y="36"/>
                      <a:pt x="2417" y="0"/>
                      <a:pt x="23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2" name="Google Shape;1542;p48"/>
              <p:cNvSpPr/>
              <p:nvPr/>
            </p:nvSpPr>
            <p:spPr>
              <a:xfrm>
                <a:off x="4845567" y="161946"/>
                <a:ext cx="1036891" cy="26950"/>
              </a:xfrm>
              <a:custGeom>
                <a:avLst/>
                <a:gdLst/>
                <a:ahLst/>
                <a:cxnLst/>
                <a:rect l="l" t="t" r="r" b="b"/>
                <a:pathLst>
                  <a:path w="6002" h="156" extrusionOk="0">
                    <a:moveTo>
                      <a:pt x="72" y="0"/>
                    </a:moveTo>
                    <a:cubicBezTo>
                      <a:pt x="36" y="0"/>
                      <a:pt x="1" y="36"/>
                      <a:pt x="1" y="72"/>
                    </a:cubicBezTo>
                    <a:cubicBezTo>
                      <a:pt x="1" y="119"/>
                      <a:pt x="36" y="155"/>
                      <a:pt x="72" y="155"/>
                    </a:cubicBezTo>
                    <a:lnTo>
                      <a:pt x="5930" y="155"/>
                    </a:lnTo>
                    <a:cubicBezTo>
                      <a:pt x="5978" y="155"/>
                      <a:pt x="6001" y="119"/>
                      <a:pt x="6001" y="72"/>
                    </a:cubicBezTo>
                    <a:cubicBezTo>
                      <a:pt x="6001" y="36"/>
                      <a:pt x="5978" y="0"/>
                      <a:pt x="5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43" name="Google Shape;1543;p48"/>
            <p:cNvSpPr/>
            <p:nvPr/>
          </p:nvSpPr>
          <p:spPr>
            <a:xfrm>
              <a:off x="697224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48"/>
            <p:cNvSpPr/>
            <p:nvPr/>
          </p:nvSpPr>
          <p:spPr>
            <a:xfrm>
              <a:off x="94884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48"/>
            <p:cNvSpPr/>
            <p:nvPr/>
          </p:nvSpPr>
          <p:spPr>
            <a:xfrm>
              <a:off x="44559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46" name="Google Shape;1546;p48"/>
          <p:cNvSpPr txBox="1">
            <a:spLocks noGrp="1"/>
          </p:cNvSpPr>
          <p:nvPr>
            <p:ph type="title"/>
          </p:nvPr>
        </p:nvSpPr>
        <p:spPr>
          <a:xfrm>
            <a:off x="705300" y="593076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ICA vs PCA</a:t>
            </a:r>
            <a:endParaRPr dirty="0"/>
          </a:p>
        </p:txBody>
      </p:sp>
      <p:sp>
        <p:nvSpPr>
          <p:cNvPr id="1563" name="Google Shape;1563;p48"/>
          <p:cNvSpPr/>
          <p:nvPr/>
        </p:nvSpPr>
        <p:spPr>
          <a:xfrm rot="10800000">
            <a:off x="748295" y="3649273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4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4" name="Google Shape;1564;p48"/>
          <p:cNvSpPr/>
          <p:nvPr/>
        </p:nvSpPr>
        <p:spPr>
          <a:xfrm rot="10800000">
            <a:off x="42344" y="2999877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5" name="Google Shape;1565;p48"/>
          <p:cNvSpPr/>
          <p:nvPr/>
        </p:nvSpPr>
        <p:spPr>
          <a:xfrm rot="10800000">
            <a:off x="802659" y="4632949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6" name="Google Shape;1566;p48"/>
          <p:cNvSpPr/>
          <p:nvPr/>
        </p:nvSpPr>
        <p:spPr>
          <a:xfrm rot="10800000">
            <a:off x="-203474" y="3822962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7" name="Google Shape;1567;p48"/>
          <p:cNvSpPr/>
          <p:nvPr/>
        </p:nvSpPr>
        <p:spPr>
          <a:xfrm>
            <a:off x="8295307" y="1049216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8" name="Google Shape;1568;p48"/>
          <p:cNvSpPr/>
          <p:nvPr/>
        </p:nvSpPr>
        <p:spPr>
          <a:xfrm>
            <a:off x="8901404" y="1700645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9" name="Google Shape;1569;p48"/>
          <p:cNvSpPr/>
          <p:nvPr/>
        </p:nvSpPr>
        <p:spPr>
          <a:xfrm>
            <a:off x="8031876" y="-64223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0" name="Google Shape;1570;p48"/>
          <p:cNvSpPr/>
          <p:nvPr/>
        </p:nvSpPr>
        <p:spPr>
          <a:xfrm>
            <a:off x="8901397" y="598636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A4A3E87D-CE16-624F-A372-4F7C02F4F6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7797" y="1212359"/>
            <a:ext cx="6623437" cy="3143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2595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p40"/>
          <p:cNvSpPr txBox="1">
            <a:spLocks noGrp="1"/>
          </p:cNvSpPr>
          <p:nvPr>
            <p:ph type="title"/>
          </p:nvPr>
        </p:nvSpPr>
        <p:spPr>
          <a:xfrm>
            <a:off x="697475" y="586657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Principal Component Analysis </a:t>
            </a:r>
            <a:endParaRPr dirty="0"/>
          </a:p>
        </p:txBody>
      </p:sp>
      <p:sp>
        <p:nvSpPr>
          <p:cNvPr id="1017" name="Google Shape;1017;p40"/>
          <p:cNvSpPr/>
          <p:nvPr/>
        </p:nvSpPr>
        <p:spPr>
          <a:xfrm>
            <a:off x="7904030" y="1176516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4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8" name="Google Shape;1018;p40"/>
          <p:cNvSpPr/>
          <p:nvPr/>
        </p:nvSpPr>
        <p:spPr>
          <a:xfrm>
            <a:off x="8510127" y="1827945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9" name="Google Shape;1019;p40"/>
          <p:cNvSpPr/>
          <p:nvPr/>
        </p:nvSpPr>
        <p:spPr>
          <a:xfrm>
            <a:off x="7635724" y="165652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0" name="Google Shape;1020;p40"/>
          <p:cNvSpPr/>
          <p:nvPr/>
        </p:nvSpPr>
        <p:spPr>
          <a:xfrm>
            <a:off x="8510120" y="725936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21" name="Google Shape;1021;p40"/>
          <p:cNvGrpSpPr/>
          <p:nvPr/>
        </p:nvGrpSpPr>
        <p:grpSpPr>
          <a:xfrm>
            <a:off x="106204" y="4196623"/>
            <a:ext cx="2348965" cy="1047005"/>
            <a:chOff x="207675" y="4196607"/>
            <a:chExt cx="2114090" cy="942314"/>
          </a:xfrm>
        </p:grpSpPr>
        <p:sp>
          <p:nvSpPr>
            <p:cNvPr id="1022" name="Google Shape;1022;p40"/>
            <p:cNvSpPr/>
            <p:nvPr/>
          </p:nvSpPr>
          <p:spPr>
            <a:xfrm>
              <a:off x="252785" y="4693315"/>
              <a:ext cx="2033294" cy="380317"/>
            </a:xfrm>
            <a:custGeom>
              <a:avLst/>
              <a:gdLst/>
              <a:ahLst/>
              <a:cxnLst/>
              <a:rect l="l" t="t" r="r" b="b"/>
              <a:pathLst>
                <a:path w="35970" h="6728" extrusionOk="0">
                  <a:moveTo>
                    <a:pt x="3334" y="1"/>
                  </a:moveTo>
                  <a:cubicBezTo>
                    <a:pt x="1489" y="1"/>
                    <a:pt x="0" y="1489"/>
                    <a:pt x="0" y="3334"/>
                  </a:cubicBezTo>
                  <a:lnTo>
                    <a:pt x="0" y="3406"/>
                  </a:lnTo>
                  <a:cubicBezTo>
                    <a:pt x="0" y="5239"/>
                    <a:pt x="1489" y="6728"/>
                    <a:pt x="3334" y="6728"/>
                  </a:cubicBezTo>
                  <a:lnTo>
                    <a:pt x="35969" y="6728"/>
                  </a:lnTo>
                  <a:lnTo>
                    <a:pt x="35969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40"/>
            <p:cNvSpPr/>
            <p:nvPr/>
          </p:nvSpPr>
          <p:spPr>
            <a:xfrm>
              <a:off x="248714" y="4689301"/>
              <a:ext cx="2041378" cy="389022"/>
            </a:xfrm>
            <a:custGeom>
              <a:avLst/>
              <a:gdLst/>
              <a:ahLst/>
              <a:cxnLst/>
              <a:rect l="l" t="t" r="r" b="b"/>
              <a:pathLst>
                <a:path w="36113" h="6882" extrusionOk="0">
                  <a:moveTo>
                    <a:pt x="35958" y="143"/>
                  </a:moveTo>
                  <a:lnTo>
                    <a:pt x="35958" y="6727"/>
                  </a:lnTo>
                  <a:lnTo>
                    <a:pt x="3406" y="6727"/>
                  </a:lnTo>
                  <a:cubicBezTo>
                    <a:pt x="1608" y="6727"/>
                    <a:pt x="144" y="5263"/>
                    <a:pt x="144" y="3477"/>
                  </a:cubicBezTo>
                  <a:lnTo>
                    <a:pt x="144" y="3405"/>
                  </a:lnTo>
                  <a:cubicBezTo>
                    <a:pt x="144" y="1607"/>
                    <a:pt x="1608" y="143"/>
                    <a:pt x="3406" y="143"/>
                  </a:cubicBezTo>
                  <a:close/>
                  <a:moveTo>
                    <a:pt x="3406" y="0"/>
                  </a:moveTo>
                  <a:cubicBezTo>
                    <a:pt x="1525" y="0"/>
                    <a:pt x="1" y="1524"/>
                    <a:pt x="1" y="3405"/>
                  </a:cubicBezTo>
                  <a:lnTo>
                    <a:pt x="1" y="3477"/>
                  </a:lnTo>
                  <a:cubicBezTo>
                    <a:pt x="1" y="5346"/>
                    <a:pt x="1525" y="6882"/>
                    <a:pt x="3406" y="6882"/>
                  </a:cubicBezTo>
                  <a:lnTo>
                    <a:pt x="36041" y="6882"/>
                  </a:lnTo>
                  <a:cubicBezTo>
                    <a:pt x="36077" y="6882"/>
                    <a:pt x="36113" y="6846"/>
                    <a:pt x="36113" y="6799"/>
                  </a:cubicBezTo>
                  <a:lnTo>
                    <a:pt x="36113" y="72"/>
                  </a:lnTo>
                  <a:cubicBezTo>
                    <a:pt x="36113" y="36"/>
                    <a:pt x="36077" y="0"/>
                    <a:pt x="36041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40"/>
            <p:cNvSpPr/>
            <p:nvPr/>
          </p:nvSpPr>
          <p:spPr>
            <a:xfrm>
              <a:off x="211745" y="4656289"/>
              <a:ext cx="2105932" cy="454368"/>
            </a:xfrm>
            <a:custGeom>
              <a:avLst/>
              <a:gdLst/>
              <a:ahLst/>
              <a:cxnLst/>
              <a:rect l="l" t="t" r="r" b="b"/>
              <a:pathLst>
                <a:path w="37255" h="8038" extrusionOk="0">
                  <a:moveTo>
                    <a:pt x="4024" y="1"/>
                  </a:moveTo>
                  <a:cubicBezTo>
                    <a:pt x="1798" y="1"/>
                    <a:pt x="0" y="1799"/>
                    <a:pt x="0" y="4025"/>
                  </a:cubicBezTo>
                  <a:cubicBezTo>
                    <a:pt x="0" y="6240"/>
                    <a:pt x="1810" y="8037"/>
                    <a:pt x="4024" y="8037"/>
                  </a:cubicBezTo>
                  <a:lnTo>
                    <a:pt x="37255" y="8037"/>
                  </a:lnTo>
                  <a:lnTo>
                    <a:pt x="37255" y="7383"/>
                  </a:lnTo>
                  <a:lnTo>
                    <a:pt x="4060" y="7383"/>
                  </a:lnTo>
                  <a:cubicBezTo>
                    <a:pt x="2215" y="7383"/>
                    <a:pt x="726" y="5894"/>
                    <a:pt x="726" y="4049"/>
                  </a:cubicBezTo>
                  <a:lnTo>
                    <a:pt x="726" y="3989"/>
                  </a:lnTo>
                  <a:cubicBezTo>
                    <a:pt x="726" y="2144"/>
                    <a:pt x="2215" y="656"/>
                    <a:pt x="4060" y="656"/>
                  </a:cubicBezTo>
                  <a:lnTo>
                    <a:pt x="37255" y="656"/>
                  </a:lnTo>
                  <a:lnTo>
                    <a:pt x="37255" y="1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40"/>
            <p:cNvSpPr/>
            <p:nvPr/>
          </p:nvSpPr>
          <p:spPr>
            <a:xfrm>
              <a:off x="207675" y="4652276"/>
              <a:ext cx="2114072" cy="462395"/>
            </a:xfrm>
            <a:custGeom>
              <a:avLst/>
              <a:gdLst/>
              <a:ahLst/>
              <a:cxnLst/>
              <a:rect l="l" t="t" r="r" b="b"/>
              <a:pathLst>
                <a:path w="37399" h="8180" extrusionOk="0">
                  <a:moveTo>
                    <a:pt x="37255" y="155"/>
                  </a:moveTo>
                  <a:lnTo>
                    <a:pt x="37255" y="655"/>
                  </a:lnTo>
                  <a:lnTo>
                    <a:pt x="4132" y="655"/>
                  </a:lnTo>
                  <a:cubicBezTo>
                    <a:pt x="2251" y="655"/>
                    <a:pt x="727" y="2179"/>
                    <a:pt x="727" y="4060"/>
                  </a:cubicBezTo>
                  <a:lnTo>
                    <a:pt x="727" y="4132"/>
                  </a:lnTo>
                  <a:cubicBezTo>
                    <a:pt x="727" y="6001"/>
                    <a:pt x="2251" y="7537"/>
                    <a:pt x="4132" y="7537"/>
                  </a:cubicBezTo>
                  <a:lnTo>
                    <a:pt x="37255" y="7537"/>
                  </a:lnTo>
                  <a:lnTo>
                    <a:pt x="37255" y="8037"/>
                  </a:lnTo>
                  <a:lnTo>
                    <a:pt x="4096" y="8037"/>
                  </a:lnTo>
                  <a:cubicBezTo>
                    <a:pt x="1918" y="8037"/>
                    <a:pt x="155" y="6263"/>
                    <a:pt x="155" y="4096"/>
                  </a:cubicBezTo>
                  <a:cubicBezTo>
                    <a:pt x="155" y="1917"/>
                    <a:pt x="1918" y="155"/>
                    <a:pt x="4096" y="155"/>
                  </a:cubicBezTo>
                  <a:close/>
                  <a:moveTo>
                    <a:pt x="4096" y="0"/>
                  </a:moveTo>
                  <a:cubicBezTo>
                    <a:pt x="1834" y="0"/>
                    <a:pt x="1" y="1834"/>
                    <a:pt x="1" y="4096"/>
                  </a:cubicBezTo>
                  <a:cubicBezTo>
                    <a:pt x="1" y="6346"/>
                    <a:pt x="1834" y="8180"/>
                    <a:pt x="4096" y="8180"/>
                  </a:cubicBezTo>
                  <a:lnTo>
                    <a:pt x="37327" y="8180"/>
                  </a:lnTo>
                  <a:cubicBezTo>
                    <a:pt x="37362" y="8180"/>
                    <a:pt x="37398" y="8156"/>
                    <a:pt x="37398" y="8108"/>
                  </a:cubicBezTo>
                  <a:lnTo>
                    <a:pt x="37398" y="7454"/>
                  </a:lnTo>
                  <a:cubicBezTo>
                    <a:pt x="37398" y="7418"/>
                    <a:pt x="37362" y="7382"/>
                    <a:pt x="37327" y="7382"/>
                  </a:cubicBezTo>
                  <a:lnTo>
                    <a:pt x="4132" y="7382"/>
                  </a:lnTo>
                  <a:cubicBezTo>
                    <a:pt x="2334" y="7382"/>
                    <a:pt x="870" y="5918"/>
                    <a:pt x="870" y="4132"/>
                  </a:cubicBezTo>
                  <a:lnTo>
                    <a:pt x="870" y="4060"/>
                  </a:lnTo>
                  <a:cubicBezTo>
                    <a:pt x="870" y="2262"/>
                    <a:pt x="2334" y="798"/>
                    <a:pt x="4132" y="798"/>
                  </a:cubicBezTo>
                  <a:lnTo>
                    <a:pt x="37327" y="798"/>
                  </a:lnTo>
                  <a:cubicBezTo>
                    <a:pt x="37362" y="798"/>
                    <a:pt x="37398" y="774"/>
                    <a:pt x="37398" y="727"/>
                  </a:cubicBezTo>
                  <a:lnTo>
                    <a:pt x="37398" y="72"/>
                  </a:lnTo>
                  <a:cubicBezTo>
                    <a:pt x="37398" y="36"/>
                    <a:pt x="37362" y="0"/>
                    <a:pt x="3732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40"/>
            <p:cNvSpPr/>
            <p:nvPr/>
          </p:nvSpPr>
          <p:spPr>
            <a:xfrm>
              <a:off x="1070522" y="5073576"/>
              <a:ext cx="1247166" cy="37082"/>
            </a:xfrm>
            <a:custGeom>
              <a:avLst/>
              <a:gdLst/>
              <a:ahLst/>
              <a:cxnLst/>
              <a:rect l="l" t="t" r="r" b="b"/>
              <a:pathLst>
                <a:path w="22063" h="656" extrusionOk="0">
                  <a:moveTo>
                    <a:pt x="405" y="1"/>
                  </a:moveTo>
                  <a:lnTo>
                    <a:pt x="0" y="655"/>
                  </a:lnTo>
                  <a:lnTo>
                    <a:pt x="22063" y="655"/>
                  </a:lnTo>
                  <a:lnTo>
                    <a:pt x="22063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40"/>
            <p:cNvSpPr/>
            <p:nvPr/>
          </p:nvSpPr>
          <p:spPr>
            <a:xfrm>
              <a:off x="1066508" y="5069562"/>
              <a:ext cx="1255250" cy="45109"/>
            </a:xfrm>
            <a:custGeom>
              <a:avLst/>
              <a:gdLst/>
              <a:ahLst/>
              <a:cxnLst/>
              <a:rect l="l" t="t" r="r" b="b"/>
              <a:pathLst>
                <a:path w="22206" h="798" extrusionOk="0">
                  <a:moveTo>
                    <a:pt x="22062" y="155"/>
                  </a:moveTo>
                  <a:lnTo>
                    <a:pt x="22062" y="655"/>
                  </a:lnTo>
                  <a:lnTo>
                    <a:pt x="214" y="655"/>
                  </a:lnTo>
                  <a:lnTo>
                    <a:pt x="512" y="155"/>
                  </a:lnTo>
                  <a:close/>
                  <a:moveTo>
                    <a:pt x="476" y="0"/>
                  </a:moveTo>
                  <a:cubicBezTo>
                    <a:pt x="452" y="0"/>
                    <a:pt x="429" y="12"/>
                    <a:pt x="405" y="36"/>
                  </a:cubicBezTo>
                  <a:lnTo>
                    <a:pt x="12" y="691"/>
                  </a:lnTo>
                  <a:cubicBezTo>
                    <a:pt x="0" y="714"/>
                    <a:pt x="0" y="738"/>
                    <a:pt x="12" y="762"/>
                  </a:cubicBezTo>
                  <a:cubicBezTo>
                    <a:pt x="24" y="786"/>
                    <a:pt x="48" y="798"/>
                    <a:pt x="71" y="798"/>
                  </a:cubicBezTo>
                  <a:lnTo>
                    <a:pt x="22134" y="798"/>
                  </a:lnTo>
                  <a:cubicBezTo>
                    <a:pt x="22169" y="798"/>
                    <a:pt x="22205" y="774"/>
                    <a:pt x="22205" y="726"/>
                  </a:cubicBezTo>
                  <a:lnTo>
                    <a:pt x="22205" y="72"/>
                  </a:lnTo>
                  <a:cubicBezTo>
                    <a:pt x="22205" y="36"/>
                    <a:pt x="22169" y="0"/>
                    <a:pt x="2213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40"/>
            <p:cNvSpPr/>
            <p:nvPr/>
          </p:nvSpPr>
          <p:spPr>
            <a:xfrm>
              <a:off x="1324955" y="4656289"/>
              <a:ext cx="992736" cy="37082"/>
            </a:xfrm>
            <a:custGeom>
              <a:avLst/>
              <a:gdLst/>
              <a:ahLst/>
              <a:cxnLst/>
              <a:rect l="l" t="t" r="r" b="b"/>
              <a:pathLst>
                <a:path w="17562" h="656" extrusionOk="0">
                  <a:moveTo>
                    <a:pt x="405" y="1"/>
                  </a:moveTo>
                  <a:lnTo>
                    <a:pt x="0" y="656"/>
                  </a:lnTo>
                  <a:lnTo>
                    <a:pt x="17562" y="656"/>
                  </a:lnTo>
                  <a:lnTo>
                    <a:pt x="17562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40"/>
            <p:cNvSpPr/>
            <p:nvPr/>
          </p:nvSpPr>
          <p:spPr>
            <a:xfrm>
              <a:off x="1320207" y="4652276"/>
              <a:ext cx="1001554" cy="45109"/>
            </a:xfrm>
            <a:custGeom>
              <a:avLst/>
              <a:gdLst/>
              <a:ahLst/>
              <a:cxnLst/>
              <a:rect l="l" t="t" r="r" b="b"/>
              <a:pathLst>
                <a:path w="17718" h="798" extrusionOk="0">
                  <a:moveTo>
                    <a:pt x="17574" y="155"/>
                  </a:moveTo>
                  <a:lnTo>
                    <a:pt x="17574" y="655"/>
                  </a:lnTo>
                  <a:lnTo>
                    <a:pt x="215" y="655"/>
                  </a:lnTo>
                  <a:lnTo>
                    <a:pt x="525" y="155"/>
                  </a:lnTo>
                  <a:close/>
                  <a:moveTo>
                    <a:pt x="477" y="0"/>
                  </a:moveTo>
                  <a:cubicBezTo>
                    <a:pt x="453" y="0"/>
                    <a:pt x="429" y="12"/>
                    <a:pt x="417" y="36"/>
                  </a:cubicBezTo>
                  <a:lnTo>
                    <a:pt x="25" y="691"/>
                  </a:lnTo>
                  <a:cubicBezTo>
                    <a:pt x="13" y="715"/>
                    <a:pt x="1" y="738"/>
                    <a:pt x="25" y="762"/>
                  </a:cubicBezTo>
                  <a:cubicBezTo>
                    <a:pt x="36" y="786"/>
                    <a:pt x="60" y="798"/>
                    <a:pt x="84" y="798"/>
                  </a:cubicBezTo>
                  <a:lnTo>
                    <a:pt x="17646" y="798"/>
                  </a:lnTo>
                  <a:cubicBezTo>
                    <a:pt x="17681" y="798"/>
                    <a:pt x="17717" y="774"/>
                    <a:pt x="17717" y="727"/>
                  </a:cubicBezTo>
                  <a:lnTo>
                    <a:pt x="17717" y="72"/>
                  </a:lnTo>
                  <a:cubicBezTo>
                    <a:pt x="17717" y="36"/>
                    <a:pt x="17681" y="0"/>
                    <a:pt x="17646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40"/>
            <p:cNvSpPr/>
            <p:nvPr/>
          </p:nvSpPr>
          <p:spPr>
            <a:xfrm>
              <a:off x="746785" y="4879743"/>
              <a:ext cx="1207484" cy="8140"/>
            </a:xfrm>
            <a:custGeom>
              <a:avLst/>
              <a:gdLst/>
              <a:ahLst/>
              <a:cxnLst/>
              <a:rect l="l" t="t" r="r" b="b"/>
              <a:pathLst>
                <a:path w="21361" h="144" extrusionOk="0">
                  <a:moveTo>
                    <a:pt x="72" y="1"/>
                  </a:moveTo>
                  <a:cubicBezTo>
                    <a:pt x="36" y="1"/>
                    <a:pt x="1" y="24"/>
                    <a:pt x="1" y="72"/>
                  </a:cubicBezTo>
                  <a:cubicBezTo>
                    <a:pt x="1" y="108"/>
                    <a:pt x="36" y="143"/>
                    <a:pt x="72" y="143"/>
                  </a:cubicBezTo>
                  <a:lnTo>
                    <a:pt x="21289" y="143"/>
                  </a:lnTo>
                  <a:cubicBezTo>
                    <a:pt x="21325" y="143"/>
                    <a:pt x="21360" y="108"/>
                    <a:pt x="21360" y="72"/>
                  </a:cubicBezTo>
                  <a:cubicBezTo>
                    <a:pt x="21360" y="24"/>
                    <a:pt x="21325" y="1"/>
                    <a:pt x="2128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40"/>
            <p:cNvSpPr/>
            <p:nvPr/>
          </p:nvSpPr>
          <p:spPr>
            <a:xfrm>
              <a:off x="467479" y="4879743"/>
              <a:ext cx="182471" cy="8140"/>
            </a:xfrm>
            <a:custGeom>
              <a:avLst/>
              <a:gdLst/>
              <a:ahLst/>
              <a:cxnLst/>
              <a:rect l="l" t="t" r="r" b="b"/>
              <a:pathLst>
                <a:path w="3228" h="144" extrusionOk="0">
                  <a:moveTo>
                    <a:pt x="72" y="1"/>
                  </a:moveTo>
                  <a:cubicBezTo>
                    <a:pt x="36" y="1"/>
                    <a:pt x="0" y="24"/>
                    <a:pt x="0" y="72"/>
                  </a:cubicBezTo>
                  <a:cubicBezTo>
                    <a:pt x="0" y="108"/>
                    <a:pt x="36" y="143"/>
                    <a:pt x="72" y="143"/>
                  </a:cubicBezTo>
                  <a:lnTo>
                    <a:pt x="3144" y="143"/>
                  </a:lnTo>
                  <a:cubicBezTo>
                    <a:pt x="3191" y="143"/>
                    <a:pt x="3227" y="108"/>
                    <a:pt x="3227" y="72"/>
                  </a:cubicBezTo>
                  <a:cubicBezTo>
                    <a:pt x="3227" y="24"/>
                    <a:pt x="3191" y="1"/>
                    <a:pt x="314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40"/>
            <p:cNvSpPr/>
            <p:nvPr/>
          </p:nvSpPr>
          <p:spPr>
            <a:xfrm>
              <a:off x="732653" y="4996868"/>
              <a:ext cx="873633" cy="8762"/>
            </a:xfrm>
            <a:custGeom>
              <a:avLst/>
              <a:gdLst/>
              <a:ahLst/>
              <a:cxnLst/>
              <a:rect l="l" t="t" r="r" b="b"/>
              <a:pathLst>
                <a:path w="15455" h="155" extrusionOk="0">
                  <a:moveTo>
                    <a:pt x="72" y="0"/>
                  </a:moveTo>
                  <a:cubicBezTo>
                    <a:pt x="36" y="0"/>
                    <a:pt x="1" y="36"/>
                    <a:pt x="1" y="84"/>
                  </a:cubicBezTo>
                  <a:cubicBezTo>
                    <a:pt x="1" y="119"/>
                    <a:pt x="36" y="155"/>
                    <a:pt x="72" y="155"/>
                  </a:cubicBezTo>
                  <a:lnTo>
                    <a:pt x="15372" y="155"/>
                  </a:lnTo>
                  <a:cubicBezTo>
                    <a:pt x="15419" y="155"/>
                    <a:pt x="15455" y="119"/>
                    <a:pt x="15455" y="84"/>
                  </a:cubicBezTo>
                  <a:cubicBezTo>
                    <a:pt x="15455" y="36"/>
                    <a:pt x="15419" y="0"/>
                    <a:pt x="1537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40"/>
            <p:cNvSpPr/>
            <p:nvPr/>
          </p:nvSpPr>
          <p:spPr>
            <a:xfrm>
              <a:off x="1066508" y="4735710"/>
              <a:ext cx="370877" cy="8140"/>
            </a:xfrm>
            <a:custGeom>
              <a:avLst/>
              <a:gdLst/>
              <a:ahLst/>
              <a:cxnLst/>
              <a:rect l="l" t="t" r="r" b="b"/>
              <a:pathLst>
                <a:path w="6561" h="144" extrusionOk="0">
                  <a:moveTo>
                    <a:pt x="71" y="1"/>
                  </a:moveTo>
                  <a:cubicBezTo>
                    <a:pt x="36" y="1"/>
                    <a:pt x="0" y="36"/>
                    <a:pt x="0" y="72"/>
                  </a:cubicBezTo>
                  <a:cubicBezTo>
                    <a:pt x="0" y="120"/>
                    <a:pt x="36" y="143"/>
                    <a:pt x="71" y="143"/>
                  </a:cubicBezTo>
                  <a:lnTo>
                    <a:pt x="6489" y="143"/>
                  </a:lnTo>
                  <a:cubicBezTo>
                    <a:pt x="6525" y="143"/>
                    <a:pt x="6560" y="120"/>
                    <a:pt x="6560" y="72"/>
                  </a:cubicBezTo>
                  <a:cubicBezTo>
                    <a:pt x="6560" y="36"/>
                    <a:pt x="6525" y="1"/>
                    <a:pt x="648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40"/>
            <p:cNvSpPr/>
            <p:nvPr/>
          </p:nvSpPr>
          <p:spPr>
            <a:xfrm>
              <a:off x="838982" y="4789581"/>
              <a:ext cx="173031" cy="345270"/>
            </a:xfrm>
            <a:custGeom>
              <a:avLst/>
              <a:gdLst/>
              <a:ahLst/>
              <a:cxnLst/>
              <a:rect l="l" t="t" r="r" b="b"/>
              <a:pathLst>
                <a:path w="3061" h="6108" extrusionOk="0">
                  <a:moveTo>
                    <a:pt x="1" y="0"/>
                  </a:moveTo>
                  <a:lnTo>
                    <a:pt x="1" y="6108"/>
                  </a:lnTo>
                  <a:lnTo>
                    <a:pt x="1525" y="4263"/>
                  </a:lnTo>
                  <a:lnTo>
                    <a:pt x="3061" y="6108"/>
                  </a:lnTo>
                  <a:lnTo>
                    <a:pt x="306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40"/>
            <p:cNvSpPr/>
            <p:nvPr/>
          </p:nvSpPr>
          <p:spPr>
            <a:xfrm>
              <a:off x="834969" y="4785511"/>
              <a:ext cx="181114" cy="353410"/>
            </a:xfrm>
            <a:custGeom>
              <a:avLst/>
              <a:gdLst/>
              <a:ahLst/>
              <a:cxnLst/>
              <a:rect l="l" t="t" r="r" b="b"/>
              <a:pathLst>
                <a:path w="3204" h="6252" extrusionOk="0">
                  <a:moveTo>
                    <a:pt x="3048" y="144"/>
                  </a:moveTo>
                  <a:lnTo>
                    <a:pt x="3048" y="5966"/>
                  </a:lnTo>
                  <a:lnTo>
                    <a:pt x="1655" y="4287"/>
                  </a:lnTo>
                  <a:cubicBezTo>
                    <a:pt x="1643" y="4275"/>
                    <a:pt x="1620" y="4263"/>
                    <a:pt x="1596" y="4263"/>
                  </a:cubicBezTo>
                  <a:cubicBezTo>
                    <a:pt x="1572" y="4263"/>
                    <a:pt x="1560" y="4275"/>
                    <a:pt x="1536" y="4287"/>
                  </a:cubicBezTo>
                  <a:lnTo>
                    <a:pt x="143" y="5966"/>
                  </a:lnTo>
                  <a:lnTo>
                    <a:pt x="143" y="144"/>
                  </a:lnTo>
                  <a:close/>
                  <a:moveTo>
                    <a:pt x="72" y="1"/>
                  </a:moveTo>
                  <a:cubicBezTo>
                    <a:pt x="24" y="1"/>
                    <a:pt x="0" y="36"/>
                    <a:pt x="0" y="72"/>
                  </a:cubicBezTo>
                  <a:lnTo>
                    <a:pt x="0" y="6180"/>
                  </a:lnTo>
                  <a:cubicBezTo>
                    <a:pt x="0" y="6204"/>
                    <a:pt x="12" y="6240"/>
                    <a:pt x="48" y="6240"/>
                  </a:cubicBezTo>
                  <a:cubicBezTo>
                    <a:pt x="58" y="6244"/>
                    <a:pt x="70" y="6247"/>
                    <a:pt x="82" y="6247"/>
                  </a:cubicBezTo>
                  <a:cubicBezTo>
                    <a:pt x="99" y="6247"/>
                    <a:pt x="117" y="6242"/>
                    <a:pt x="131" y="6228"/>
                  </a:cubicBezTo>
                  <a:lnTo>
                    <a:pt x="1596" y="4454"/>
                  </a:lnTo>
                  <a:lnTo>
                    <a:pt x="3072" y="6228"/>
                  </a:lnTo>
                  <a:cubicBezTo>
                    <a:pt x="3084" y="6240"/>
                    <a:pt x="3108" y="6251"/>
                    <a:pt x="3132" y="6251"/>
                  </a:cubicBezTo>
                  <a:cubicBezTo>
                    <a:pt x="3132" y="6251"/>
                    <a:pt x="3144" y="6251"/>
                    <a:pt x="3155" y="6240"/>
                  </a:cubicBezTo>
                  <a:cubicBezTo>
                    <a:pt x="3179" y="6240"/>
                    <a:pt x="3203" y="6204"/>
                    <a:pt x="3203" y="6180"/>
                  </a:cubicBezTo>
                  <a:lnTo>
                    <a:pt x="3203" y="72"/>
                  </a:lnTo>
                  <a:cubicBezTo>
                    <a:pt x="3203" y="36"/>
                    <a:pt x="3167" y="1"/>
                    <a:pt x="313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40"/>
            <p:cNvSpPr/>
            <p:nvPr/>
          </p:nvSpPr>
          <p:spPr>
            <a:xfrm>
              <a:off x="862554" y="4879064"/>
              <a:ext cx="8140" cy="169017"/>
            </a:xfrm>
            <a:custGeom>
              <a:avLst/>
              <a:gdLst/>
              <a:ahLst/>
              <a:cxnLst/>
              <a:rect l="l" t="t" r="r" b="b"/>
              <a:pathLst>
                <a:path w="144" h="2990" extrusionOk="0">
                  <a:moveTo>
                    <a:pt x="72" y="1"/>
                  </a:moveTo>
                  <a:cubicBezTo>
                    <a:pt x="24" y="1"/>
                    <a:pt x="0" y="36"/>
                    <a:pt x="0" y="84"/>
                  </a:cubicBezTo>
                  <a:lnTo>
                    <a:pt x="0" y="2918"/>
                  </a:lnTo>
                  <a:cubicBezTo>
                    <a:pt x="0" y="2965"/>
                    <a:pt x="24" y="2989"/>
                    <a:pt x="72" y="2989"/>
                  </a:cubicBezTo>
                  <a:cubicBezTo>
                    <a:pt x="108" y="2989"/>
                    <a:pt x="143" y="2965"/>
                    <a:pt x="143" y="2918"/>
                  </a:cubicBezTo>
                  <a:lnTo>
                    <a:pt x="143" y="84"/>
                  </a:lnTo>
                  <a:cubicBezTo>
                    <a:pt x="143" y="36"/>
                    <a:pt x="108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40"/>
            <p:cNvSpPr/>
            <p:nvPr/>
          </p:nvSpPr>
          <p:spPr>
            <a:xfrm>
              <a:off x="862554" y="4801000"/>
              <a:ext cx="92253" cy="56584"/>
            </a:xfrm>
            <a:custGeom>
              <a:avLst/>
              <a:gdLst/>
              <a:ahLst/>
              <a:cxnLst/>
              <a:rect l="l" t="t" r="r" b="b"/>
              <a:pathLst>
                <a:path w="1632" h="1001" extrusionOk="0">
                  <a:moveTo>
                    <a:pt x="72" y="1"/>
                  </a:moveTo>
                  <a:cubicBezTo>
                    <a:pt x="24" y="1"/>
                    <a:pt x="0" y="36"/>
                    <a:pt x="0" y="84"/>
                  </a:cubicBezTo>
                  <a:lnTo>
                    <a:pt x="0" y="917"/>
                  </a:lnTo>
                  <a:cubicBezTo>
                    <a:pt x="0" y="965"/>
                    <a:pt x="24" y="1001"/>
                    <a:pt x="72" y="1001"/>
                  </a:cubicBezTo>
                  <a:cubicBezTo>
                    <a:pt x="108" y="1001"/>
                    <a:pt x="143" y="965"/>
                    <a:pt x="143" y="917"/>
                  </a:cubicBezTo>
                  <a:lnTo>
                    <a:pt x="143" y="155"/>
                  </a:lnTo>
                  <a:lnTo>
                    <a:pt x="1560" y="155"/>
                  </a:lnTo>
                  <a:cubicBezTo>
                    <a:pt x="1596" y="155"/>
                    <a:pt x="1632" y="120"/>
                    <a:pt x="1632" y="84"/>
                  </a:cubicBezTo>
                  <a:cubicBezTo>
                    <a:pt x="1632" y="36"/>
                    <a:pt x="1596" y="1"/>
                    <a:pt x="156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40"/>
            <p:cNvSpPr/>
            <p:nvPr/>
          </p:nvSpPr>
          <p:spPr>
            <a:xfrm>
              <a:off x="252785" y="4238324"/>
              <a:ext cx="2033294" cy="380317"/>
            </a:xfrm>
            <a:custGeom>
              <a:avLst/>
              <a:gdLst/>
              <a:ahLst/>
              <a:cxnLst/>
              <a:rect l="l" t="t" r="r" b="b"/>
              <a:pathLst>
                <a:path w="35970" h="6728" extrusionOk="0">
                  <a:moveTo>
                    <a:pt x="3334" y="1"/>
                  </a:moveTo>
                  <a:cubicBezTo>
                    <a:pt x="1489" y="1"/>
                    <a:pt x="0" y="1489"/>
                    <a:pt x="0" y="3323"/>
                  </a:cubicBezTo>
                  <a:lnTo>
                    <a:pt x="0" y="3394"/>
                  </a:lnTo>
                  <a:cubicBezTo>
                    <a:pt x="0" y="5240"/>
                    <a:pt x="1489" y="6728"/>
                    <a:pt x="3334" y="6728"/>
                  </a:cubicBezTo>
                  <a:lnTo>
                    <a:pt x="35969" y="6728"/>
                  </a:lnTo>
                  <a:lnTo>
                    <a:pt x="35969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40"/>
            <p:cNvSpPr/>
            <p:nvPr/>
          </p:nvSpPr>
          <p:spPr>
            <a:xfrm>
              <a:off x="248714" y="4233632"/>
              <a:ext cx="2041378" cy="389079"/>
            </a:xfrm>
            <a:custGeom>
              <a:avLst/>
              <a:gdLst/>
              <a:ahLst/>
              <a:cxnLst/>
              <a:rect l="l" t="t" r="r" b="b"/>
              <a:pathLst>
                <a:path w="36113" h="6883" extrusionOk="0">
                  <a:moveTo>
                    <a:pt x="35958" y="155"/>
                  </a:moveTo>
                  <a:lnTo>
                    <a:pt x="35958" y="6739"/>
                  </a:lnTo>
                  <a:lnTo>
                    <a:pt x="3406" y="6739"/>
                  </a:lnTo>
                  <a:cubicBezTo>
                    <a:pt x="1608" y="6739"/>
                    <a:pt x="144" y="5275"/>
                    <a:pt x="144" y="3477"/>
                  </a:cubicBezTo>
                  <a:lnTo>
                    <a:pt x="144" y="3406"/>
                  </a:lnTo>
                  <a:cubicBezTo>
                    <a:pt x="144" y="1620"/>
                    <a:pt x="1608" y="155"/>
                    <a:pt x="3406" y="155"/>
                  </a:cubicBezTo>
                  <a:close/>
                  <a:moveTo>
                    <a:pt x="3406" y="1"/>
                  </a:moveTo>
                  <a:cubicBezTo>
                    <a:pt x="1525" y="1"/>
                    <a:pt x="1" y="1536"/>
                    <a:pt x="1" y="3406"/>
                  </a:cubicBezTo>
                  <a:lnTo>
                    <a:pt x="1" y="3477"/>
                  </a:lnTo>
                  <a:cubicBezTo>
                    <a:pt x="1" y="5358"/>
                    <a:pt x="1525" y="6882"/>
                    <a:pt x="3406" y="6882"/>
                  </a:cubicBezTo>
                  <a:lnTo>
                    <a:pt x="36041" y="6882"/>
                  </a:lnTo>
                  <a:cubicBezTo>
                    <a:pt x="36077" y="6882"/>
                    <a:pt x="36113" y="6847"/>
                    <a:pt x="36113" y="6811"/>
                  </a:cubicBezTo>
                  <a:lnTo>
                    <a:pt x="36113" y="84"/>
                  </a:lnTo>
                  <a:cubicBezTo>
                    <a:pt x="36113" y="36"/>
                    <a:pt x="36077" y="1"/>
                    <a:pt x="36041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40"/>
            <p:cNvSpPr/>
            <p:nvPr/>
          </p:nvSpPr>
          <p:spPr>
            <a:xfrm>
              <a:off x="211745" y="4201355"/>
              <a:ext cx="2105932" cy="454312"/>
            </a:xfrm>
            <a:custGeom>
              <a:avLst/>
              <a:gdLst/>
              <a:ahLst/>
              <a:cxnLst/>
              <a:rect l="l" t="t" r="r" b="b"/>
              <a:pathLst>
                <a:path w="37255" h="8037" extrusionOk="0">
                  <a:moveTo>
                    <a:pt x="4024" y="0"/>
                  </a:moveTo>
                  <a:cubicBezTo>
                    <a:pt x="1798" y="0"/>
                    <a:pt x="0" y="1798"/>
                    <a:pt x="0" y="4012"/>
                  </a:cubicBezTo>
                  <a:cubicBezTo>
                    <a:pt x="0" y="6239"/>
                    <a:pt x="1810" y="8037"/>
                    <a:pt x="4024" y="8037"/>
                  </a:cubicBezTo>
                  <a:lnTo>
                    <a:pt x="37255" y="8037"/>
                  </a:lnTo>
                  <a:lnTo>
                    <a:pt x="37255" y="7382"/>
                  </a:lnTo>
                  <a:lnTo>
                    <a:pt x="4060" y="7382"/>
                  </a:lnTo>
                  <a:cubicBezTo>
                    <a:pt x="2215" y="7382"/>
                    <a:pt x="726" y="5882"/>
                    <a:pt x="726" y="4048"/>
                  </a:cubicBezTo>
                  <a:lnTo>
                    <a:pt x="726" y="3977"/>
                  </a:lnTo>
                  <a:cubicBezTo>
                    <a:pt x="726" y="2143"/>
                    <a:pt x="2215" y="655"/>
                    <a:pt x="4060" y="655"/>
                  </a:cubicBezTo>
                  <a:lnTo>
                    <a:pt x="37255" y="655"/>
                  </a:lnTo>
                  <a:lnTo>
                    <a:pt x="3725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40"/>
            <p:cNvSpPr/>
            <p:nvPr/>
          </p:nvSpPr>
          <p:spPr>
            <a:xfrm>
              <a:off x="207675" y="4196607"/>
              <a:ext cx="2114072" cy="463130"/>
            </a:xfrm>
            <a:custGeom>
              <a:avLst/>
              <a:gdLst/>
              <a:ahLst/>
              <a:cxnLst/>
              <a:rect l="l" t="t" r="r" b="b"/>
              <a:pathLst>
                <a:path w="37399" h="8193" extrusionOk="0">
                  <a:moveTo>
                    <a:pt x="37255" y="156"/>
                  </a:moveTo>
                  <a:lnTo>
                    <a:pt x="37255" y="656"/>
                  </a:lnTo>
                  <a:lnTo>
                    <a:pt x="4132" y="656"/>
                  </a:lnTo>
                  <a:cubicBezTo>
                    <a:pt x="2251" y="656"/>
                    <a:pt x="727" y="2191"/>
                    <a:pt x="727" y="4061"/>
                  </a:cubicBezTo>
                  <a:lnTo>
                    <a:pt x="727" y="4132"/>
                  </a:lnTo>
                  <a:cubicBezTo>
                    <a:pt x="727" y="6013"/>
                    <a:pt x="2251" y="7537"/>
                    <a:pt x="4132" y="7537"/>
                  </a:cubicBezTo>
                  <a:lnTo>
                    <a:pt x="37255" y="7537"/>
                  </a:lnTo>
                  <a:lnTo>
                    <a:pt x="37255" y="8037"/>
                  </a:lnTo>
                  <a:lnTo>
                    <a:pt x="4096" y="8037"/>
                  </a:lnTo>
                  <a:cubicBezTo>
                    <a:pt x="1918" y="8037"/>
                    <a:pt x="155" y="6275"/>
                    <a:pt x="155" y="4096"/>
                  </a:cubicBezTo>
                  <a:cubicBezTo>
                    <a:pt x="155" y="1930"/>
                    <a:pt x="1918" y="156"/>
                    <a:pt x="4096" y="156"/>
                  </a:cubicBezTo>
                  <a:close/>
                  <a:moveTo>
                    <a:pt x="4096" y="1"/>
                  </a:moveTo>
                  <a:cubicBezTo>
                    <a:pt x="1834" y="1"/>
                    <a:pt x="1" y="1846"/>
                    <a:pt x="1" y="4096"/>
                  </a:cubicBezTo>
                  <a:cubicBezTo>
                    <a:pt x="1" y="6359"/>
                    <a:pt x="1834" y="8192"/>
                    <a:pt x="4096" y="8192"/>
                  </a:cubicBezTo>
                  <a:lnTo>
                    <a:pt x="37327" y="8192"/>
                  </a:lnTo>
                  <a:cubicBezTo>
                    <a:pt x="37362" y="8192"/>
                    <a:pt x="37398" y="8156"/>
                    <a:pt x="37398" y="8121"/>
                  </a:cubicBezTo>
                  <a:lnTo>
                    <a:pt x="37398" y="7466"/>
                  </a:lnTo>
                  <a:cubicBezTo>
                    <a:pt x="37398" y="7418"/>
                    <a:pt x="37362" y="7383"/>
                    <a:pt x="37327" y="7383"/>
                  </a:cubicBezTo>
                  <a:lnTo>
                    <a:pt x="4132" y="7383"/>
                  </a:lnTo>
                  <a:cubicBezTo>
                    <a:pt x="2334" y="7383"/>
                    <a:pt x="870" y="5930"/>
                    <a:pt x="870" y="4132"/>
                  </a:cubicBezTo>
                  <a:lnTo>
                    <a:pt x="870" y="4061"/>
                  </a:lnTo>
                  <a:cubicBezTo>
                    <a:pt x="870" y="2275"/>
                    <a:pt x="2334" y="810"/>
                    <a:pt x="4132" y="810"/>
                  </a:cubicBezTo>
                  <a:lnTo>
                    <a:pt x="37327" y="810"/>
                  </a:lnTo>
                  <a:cubicBezTo>
                    <a:pt x="37362" y="810"/>
                    <a:pt x="37398" y="775"/>
                    <a:pt x="37398" y="739"/>
                  </a:cubicBezTo>
                  <a:lnTo>
                    <a:pt x="37398" y="84"/>
                  </a:lnTo>
                  <a:cubicBezTo>
                    <a:pt x="37398" y="36"/>
                    <a:pt x="37362" y="1"/>
                    <a:pt x="37327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40"/>
            <p:cNvSpPr/>
            <p:nvPr/>
          </p:nvSpPr>
          <p:spPr>
            <a:xfrm>
              <a:off x="1348471" y="4618585"/>
              <a:ext cx="969221" cy="37082"/>
            </a:xfrm>
            <a:custGeom>
              <a:avLst/>
              <a:gdLst/>
              <a:ahLst/>
              <a:cxnLst/>
              <a:rect l="l" t="t" r="r" b="b"/>
              <a:pathLst>
                <a:path w="17146" h="656" extrusionOk="0">
                  <a:moveTo>
                    <a:pt x="394" y="1"/>
                  </a:moveTo>
                  <a:lnTo>
                    <a:pt x="1" y="656"/>
                  </a:lnTo>
                  <a:lnTo>
                    <a:pt x="17146" y="656"/>
                  </a:lnTo>
                  <a:lnTo>
                    <a:pt x="17146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40"/>
            <p:cNvSpPr/>
            <p:nvPr/>
          </p:nvSpPr>
          <p:spPr>
            <a:xfrm>
              <a:off x="1343779" y="4614572"/>
              <a:ext cx="977982" cy="45165"/>
            </a:xfrm>
            <a:custGeom>
              <a:avLst/>
              <a:gdLst/>
              <a:ahLst/>
              <a:cxnLst/>
              <a:rect l="l" t="t" r="r" b="b"/>
              <a:pathLst>
                <a:path w="17301" h="799" extrusionOk="0">
                  <a:moveTo>
                    <a:pt x="17157" y="143"/>
                  </a:moveTo>
                  <a:lnTo>
                    <a:pt x="17157" y="643"/>
                  </a:lnTo>
                  <a:lnTo>
                    <a:pt x="215" y="643"/>
                  </a:lnTo>
                  <a:lnTo>
                    <a:pt x="524" y="143"/>
                  </a:lnTo>
                  <a:close/>
                  <a:moveTo>
                    <a:pt x="477" y="0"/>
                  </a:moveTo>
                  <a:cubicBezTo>
                    <a:pt x="453" y="0"/>
                    <a:pt x="429" y="12"/>
                    <a:pt x="417" y="36"/>
                  </a:cubicBezTo>
                  <a:lnTo>
                    <a:pt x="12" y="679"/>
                  </a:lnTo>
                  <a:cubicBezTo>
                    <a:pt x="0" y="703"/>
                    <a:pt x="0" y="739"/>
                    <a:pt x="12" y="762"/>
                  </a:cubicBezTo>
                  <a:cubicBezTo>
                    <a:pt x="24" y="786"/>
                    <a:pt x="48" y="798"/>
                    <a:pt x="84" y="798"/>
                  </a:cubicBezTo>
                  <a:lnTo>
                    <a:pt x="17229" y="798"/>
                  </a:lnTo>
                  <a:cubicBezTo>
                    <a:pt x="17264" y="798"/>
                    <a:pt x="17300" y="762"/>
                    <a:pt x="17300" y="727"/>
                  </a:cubicBezTo>
                  <a:lnTo>
                    <a:pt x="17300" y="72"/>
                  </a:lnTo>
                  <a:cubicBezTo>
                    <a:pt x="17300" y="24"/>
                    <a:pt x="17264" y="0"/>
                    <a:pt x="1722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40"/>
            <p:cNvSpPr/>
            <p:nvPr/>
          </p:nvSpPr>
          <p:spPr>
            <a:xfrm>
              <a:off x="1602226" y="4201355"/>
              <a:ext cx="715469" cy="37026"/>
            </a:xfrm>
            <a:custGeom>
              <a:avLst/>
              <a:gdLst/>
              <a:ahLst/>
              <a:cxnLst/>
              <a:rect l="l" t="t" r="r" b="b"/>
              <a:pathLst>
                <a:path w="12657" h="655" extrusionOk="0">
                  <a:moveTo>
                    <a:pt x="405" y="0"/>
                  </a:moveTo>
                  <a:lnTo>
                    <a:pt x="0" y="655"/>
                  </a:lnTo>
                  <a:lnTo>
                    <a:pt x="12657" y="655"/>
                  </a:lnTo>
                  <a:lnTo>
                    <a:pt x="12657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40"/>
            <p:cNvSpPr/>
            <p:nvPr/>
          </p:nvSpPr>
          <p:spPr>
            <a:xfrm>
              <a:off x="1598156" y="4197285"/>
              <a:ext cx="723609" cy="45165"/>
            </a:xfrm>
            <a:custGeom>
              <a:avLst/>
              <a:gdLst/>
              <a:ahLst/>
              <a:cxnLst/>
              <a:rect l="l" t="t" r="r" b="b"/>
              <a:pathLst>
                <a:path w="12801" h="799" extrusionOk="0">
                  <a:moveTo>
                    <a:pt x="12657" y="144"/>
                  </a:moveTo>
                  <a:lnTo>
                    <a:pt x="12657" y="644"/>
                  </a:lnTo>
                  <a:lnTo>
                    <a:pt x="215" y="644"/>
                  </a:lnTo>
                  <a:lnTo>
                    <a:pt x="513" y="144"/>
                  </a:lnTo>
                  <a:close/>
                  <a:moveTo>
                    <a:pt x="477" y="1"/>
                  </a:moveTo>
                  <a:cubicBezTo>
                    <a:pt x="442" y="1"/>
                    <a:pt x="418" y="13"/>
                    <a:pt x="406" y="36"/>
                  </a:cubicBezTo>
                  <a:lnTo>
                    <a:pt x="13" y="691"/>
                  </a:lnTo>
                  <a:cubicBezTo>
                    <a:pt x="1" y="703"/>
                    <a:pt x="1" y="739"/>
                    <a:pt x="13" y="763"/>
                  </a:cubicBezTo>
                  <a:cubicBezTo>
                    <a:pt x="25" y="786"/>
                    <a:pt x="49" y="798"/>
                    <a:pt x="72" y="798"/>
                  </a:cubicBezTo>
                  <a:lnTo>
                    <a:pt x="12729" y="798"/>
                  </a:lnTo>
                  <a:cubicBezTo>
                    <a:pt x="12764" y="798"/>
                    <a:pt x="12800" y="763"/>
                    <a:pt x="12800" y="727"/>
                  </a:cubicBezTo>
                  <a:lnTo>
                    <a:pt x="12800" y="72"/>
                  </a:lnTo>
                  <a:cubicBezTo>
                    <a:pt x="12800" y="24"/>
                    <a:pt x="12764" y="1"/>
                    <a:pt x="1272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40"/>
            <p:cNvSpPr/>
            <p:nvPr/>
          </p:nvSpPr>
          <p:spPr>
            <a:xfrm>
              <a:off x="1366673" y="4315089"/>
              <a:ext cx="465787" cy="8762"/>
            </a:xfrm>
            <a:custGeom>
              <a:avLst/>
              <a:gdLst/>
              <a:ahLst/>
              <a:cxnLst/>
              <a:rect l="l" t="t" r="r" b="b"/>
              <a:pathLst>
                <a:path w="8240" h="155" extrusionOk="0">
                  <a:moveTo>
                    <a:pt x="72" y="0"/>
                  </a:moveTo>
                  <a:cubicBezTo>
                    <a:pt x="36" y="0"/>
                    <a:pt x="0" y="36"/>
                    <a:pt x="0" y="72"/>
                  </a:cubicBezTo>
                  <a:cubicBezTo>
                    <a:pt x="0" y="119"/>
                    <a:pt x="36" y="155"/>
                    <a:pt x="72" y="155"/>
                  </a:cubicBezTo>
                  <a:lnTo>
                    <a:pt x="8168" y="155"/>
                  </a:lnTo>
                  <a:cubicBezTo>
                    <a:pt x="8204" y="155"/>
                    <a:pt x="8239" y="119"/>
                    <a:pt x="8239" y="72"/>
                  </a:cubicBezTo>
                  <a:cubicBezTo>
                    <a:pt x="8239" y="36"/>
                    <a:pt x="8204" y="0"/>
                    <a:pt x="816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40"/>
            <p:cNvSpPr/>
            <p:nvPr/>
          </p:nvSpPr>
          <p:spPr>
            <a:xfrm>
              <a:off x="681495" y="4315089"/>
              <a:ext cx="566745" cy="8762"/>
            </a:xfrm>
            <a:custGeom>
              <a:avLst/>
              <a:gdLst/>
              <a:ahLst/>
              <a:cxnLst/>
              <a:rect l="l" t="t" r="r" b="b"/>
              <a:pathLst>
                <a:path w="10026" h="155" extrusionOk="0">
                  <a:moveTo>
                    <a:pt x="72" y="0"/>
                  </a:moveTo>
                  <a:cubicBezTo>
                    <a:pt x="36" y="0"/>
                    <a:pt x="1" y="36"/>
                    <a:pt x="1" y="72"/>
                  </a:cubicBezTo>
                  <a:cubicBezTo>
                    <a:pt x="1" y="119"/>
                    <a:pt x="36" y="155"/>
                    <a:pt x="72" y="155"/>
                  </a:cubicBezTo>
                  <a:lnTo>
                    <a:pt x="9942" y="155"/>
                  </a:lnTo>
                  <a:cubicBezTo>
                    <a:pt x="9990" y="155"/>
                    <a:pt x="10026" y="119"/>
                    <a:pt x="10026" y="72"/>
                  </a:cubicBezTo>
                  <a:cubicBezTo>
                    <a:pt x="10026" y="36"/>
                    <a:pt x="9990" y="0"/>
                    <a:pt x="994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40"/>
            <p:cNvSpPr/>
            <p:nvPr/>
          </p:nvSpPr>
          <p:spPr>
            <a:xfrm>
              <a:off x="1101499" y="4453694"/>
              <a:ext cx="712755" cy="8818"/>
            </a:xfrm>
            <a:custGeom>
              <a:avLst/>
              <a:gdLst/>
              <a:ahLst/>
              <a:cxnLst/>
              <a:rect l="l" t="t" r="r" b="b"/>
              <a:pathLst>
                <a:path w="12609" h="156" extrusionOk="0">
                  <a:moveTo>
                    <a:pt x="72" y="1"/>
                  </a:moveTo>
                  <a:cubicBezTo>
                    <a:pt x="24" y="1"/>
                    <a:pt x="0" y="37"/>
                    <a:pt x="0" y="84"/>
                  </a:cubicBezTo>
                  <a:cubicBezTo>
                    <a:pt x="0" y="120"/>
                    <a:pt x="24" y="156"/>
                    <a:pt x="72" y="156"/>
                  </a:cubicBezTo>
                  <a:lnTo>
                    <a:pt x="12537" y="156"/>
                  </a:lnTo>
                  <a:cubicBezTo>
                    <a:pt x="12573" y="156"/>
                    <a:pt x="12609" y="120"/>
                    <a:pt x="12609" y="84"/>
                  </a:cubicBezTo>
                  <a:cubicBezTo>
                    <a:pt x="12609" y="37"/>
                    <a:pt x="12573" y="1"/>
                    <a:pt x="12537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40"/>
            <p:cNvSpPr/>
            <p:nvPr/>
          </p:nvSpPr>
          <p:spPr>
            <a:xfrm>
              <a:off x="427796" y="4453694"/>
              <a:ext cx="565388" cy="8818"/>
            </a:xfrm>
            <a:custGeom>
              <a:avLst/>
              <a:gdLst/>
              <a:ahLst/>
              <a:cxnLst/>
              <a:rect l="l" t="t" r="r" b="b"/>
              <a:pathLst>
                <a:path w="10002" h="156" extrusionOk="0">
                  <a:moveTo>
                    <a:pt x="83" y="1"/>
                  </a:moveTo>
                  <a:cubicBezTo>
                    <a:pt x="36" y="1"/>
                    <a:pt x="0" y="37"/>
                    <a:pt x="0" y="84"/>
                  </a:cubicBezTo>
                  <a:cubicBezTo>
                    <a:pt x="0" y="120"/>
                    <a:pt x="36" y="156"/>
                    <a:pt x="83" y="156"/>
                  </a:cubicBezTo>
                  <a:lnTo>
                    <a:pt x="9918" y="156"/>
                  </a:lnTo>
                  <a:cubicBezTo>
                    <a:pt x="9966" y="156"/>
                    <a:pt x="10001" y="120"/>
                    <a:pt x="10001" y="84"/>
                  </a:cubicBezTo>
                  <a:cubicBezTo>
                    <a:pt x="10001" y="37"/>
                    <a:pt x="9966" y="1"/>
                    <a:pt x="9918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40"/>
            <p:cNvSpPr/>
            <p:nvPr/>
          </p:nvSpPr>
          <p:spPr>
            <a:xfrm>
              <a:off x="1038866" y="4531137"/>
              <a:ext cx="706085" cy="8762"/>
            </a:xfrm>
            <a:custGeom>
              <a:avLst/>
              <a:gdLst/>
              <a:ahLst/>
              <a:cxnLst/>
              <a:rect l="l" t="t" r="r" b="b"/>
              <a:pathLst>
                <a:path w="12491" h="155" extrusionOk="0">
                  <a:moveTo>
                    <a:pt x="72" y="0"/>
                  </a:moveTo>
                  <a:cubicBezTo>
                    <a:pt x="37" y="0"/>
                    <a:pt x="1" y="36"/>
                    <a:pt x="1" y="72"/>
                  </a:cubicBezTo>
                  <a:cubicBezTo>
                    <a:pt x="1" y="119"/>
                    <a:pt x="37" y="155"/>
                    <a:pt x="72" y="155"/>
                  </a:cubicBezTo>
                  <a:lnTo>
                    <a:pt x="12419" y="155"/>
                  </a:lnTo>
                  <a:cubicBezTo>
                    <a:pt x="12455" y="155"/>
                    <a:pt x="12491" y="119"/>
                    <a:pt x="12491" y="72"/>
                  </a:cubicBezTo>
                  <a:cubicBezTo>
                    <a:pt x="12491" y="36"/>
                    <a:pt x="12467" y="0"/>
                    <a:pt x="1241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40"/>
            <p:cNvSpPr/>
            <p:nvPr/>
          </p:nvSpPr>
          <p:spPr>
            <a:xfrm>
              <a:off x="568438" y="4387783"/>
              <a:ext cx="168282" cy="444928"/>
            </a:xfrm>
            <a:custGeom>
              <a:avLst/>
              <a:gdLst/>
              <a:ahLst/>
              <a:cxnLst/>
              <a:rect l="l" t="t" r="r" b="b"/>
              <a:pathLst>
                <a:path w="2977" h="7871" extrusionOk="0">
                  <a:moveTo>
                    <a:pt x="0" y="0"/>
                  </a:moveTo>
                  <a:lnTo>
                    <a:pt x="0" y="7870"/>
                  </a:lnTo>
                  <a:lnTo>
                    <a:pt x="1489" y="6025"/>
                  </a:lnTo>
                  <a:lnTo>
                    <a:pt x="2977" y="7870"/>
                  </a:lnTo>
                  <a:lnTo>
                    <a:pt x="2977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40"/>
            <p:cNvSpPr/>
            <p:nvPr/>
          </p:nvSpPr>
          <p:spPr>
            <a:xfrm>
              <a:off x="564368" y="4383713"/>
              <a:ext cx="176422" cy="453011"/>
            </a:xfrm>
            <a:custGeom>
              <a:avLst/>
              <a:gdLst/>
              <a:ahLst/>
              <a:cxnLst/>
              <a:rect l="l" t="t" r="r" b="b"/>
              <a:pathLst>
                <a:path w="3121" h="8014" extrusionOk="0">
                  <a:moveTo>
                    <a:pt x="2978" y="144"/>
                  </a:moveTo>
                  <a:lnTo>
                    <a:pt x="2978" y="7728"/>
                  </a:lnTo>
                  <a:lnTo>
                    <a:pt x="1620" y="6049"/>
                  </a:lnTo>
                  <a:cubicBezTo>
                    <a:pt x="1608" y="6037"/>
                    <a:pt x="1585" y="6025"/>
                    <a:pt x="1561" y="6025"/>
                  </a:cubicBezTo>
                  <a:cubicBezTo>
                    <a:pt x="1537" y="6025"/>
                    <a:pt x="1513" y="6037"/>
                    <a:pt x="1501" y="6049"/>
                  </a:cubicBezTo>
                  <a:lnTo>
                    <a:pt x="144" y="7728"/>
                  </a:lnTo>
                  <a:lnTo>
                    <a:pt x="144" y="144"/>
                  </a:lnTo>
                  <a:close/>
                  <a:moveTo>
                    <a:pt x="72" y="1"/>
                  </a:moveTo>
                  <a:cubicBezTo>
                    <a:pt x="25" y="1"/>
                    <a:pt x="1" y="36"/>
                    <a:pt x="1" y="72"/>
                  </a:cubicBezTo>
                  <a:lnTo>
                    <a:pt x="1" y="7942"/>
                  </a:lnTo>
                  <a:cubicBezTo>
                    <a:pt x="1" y="7966"/>
                    <a:pt x="13" y="8002"/>
                    <a:pt x="49" y="8014"/>
                  </a:cubicBezTo>
                  <a:cubicBezTo>
                    <a:pt x="72" y="8014"/>
                    <a:pt x="108" y="8014"/>
                    <a:pt x="132" y="7990"/>
                  </a:cubicBezTo>
                  <a:lnTo>
                    <a:pt x="1561" y="6216"/>
                  </a:lnTo>
                  <a:lnTo>
                    <a:pt x="2989" y="7990"/>
                  </a:lnTo>
                  <a:cubicBezTo>
                    <a:pt x="3013" y="8002"/>
                    <a:pt x="3025" y="8014"/>
                    <a:pt x="3049" y="8014"/>
                  </a:cubicBezTo>
                  <a:lnTo>
                    <a:pt x="3073" y="8014"/>
                  </a:lnTo>
                  <a:cubicBezTo>
                    <a:pt x="3109" y="8002"/>
                    <a:pt x="3120" y="7966"/>
                    <a:pt x="3120" y="7942"/>
                  </a:cubicBezTo>
                  <a:lnTo>
                    <a:pt x="3120" y="72"/>
                  </a:lnTo>
                  <a:cubicBezTo>
                    <a:pt x="3120" y="36"/>
                    <a:pt x="3097" y="1"/>
                    <a:pt x="304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40"/>
            <p:cNvSpPr/>
            <p:nvPr/>
          </p:nvSpPr>
          <p:spPr>
            <a:xfrm>
              <a:off x="706423" y="4636109"/>
              <a:ext cx="8140" cy="61276"/>
            </a:xfrm>
            <a:custGeom>
              <a:avLst/>
              <a:gdLst/>
              <a:ahLst/>
              <a:cxnLst/>
              <a:rect l="l" t="t" r="r" b="b"/>
              <a:pathLst>
                <a:path w="144" h="1084" extrusionOk="0">
                  <a:moveTo>
                    <a:pt x="72" y="0"/>
                  </a:moveTo>
                  <a:cubicBezTo>
                    <a:pt x="36" y="0"/>
                    <a:pt x="0" y="36"/>
                    <a:pt x="0" y="84"/>
                  </a:cubicBezTo>
                  <a:lnTo>
                    <a:pt x="0" y="1013"/>
                  </a:lnTo>
                  <a:cubicBezTo>
                    <a:pt x="0" y="1060"/>
                    <a:pt x="36" y="1084"/>
                    <a:pt x="72" y="1084"/>
                  </a:cubicBezTo>
                  <a:cubicBezTo>
                    <a:pt x="119" y="1084"/>
                    <a:pt x="143" y="1060"/>
                    <a:pt x="143" y="1013"/>
                  </a:cubicBezTo>
                  <a:lnTo>
                    <a:pt x="143" y="84"/>
                  </a:lnTo>
                  <a:cubicBezTo>
                    <a:pt x="143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40"/>
            <p:cNvSpPr/>
            <p:nvPr/>
          </p:nvSpPr>
          <p:spPr>
            <a:xfrm>
              <a:off x="633728" y="4402593"/>
              <a:ext cx="80834" cy="212035"/>
            </a:xfrm>
            <a:custGeom>
              <a:avLst/>
              <a:gdLst/>
              <a:ahLst/>
              <a:cxnLst/>
              <a:rect l="l" t="t" r="r" b="b"/>
              <a:pathLst>
                <a:path w="1430" h="3751" extrusionOk="0">
                  <a:moveTo>
                    <a:pt x="72" y="0"/>
                  </a:moveTo>
                  <a:cubicBezTo>
                    <a:pt x="24" y="0"/>
                    <a:pt x="0" y="36"/>
                    <a:pt x="0" y="83"/>
                  </a:cubicBezTo>
                  <a:cubicBezTo>
                    <a:pt x="0" y="119"/>
                    <a:pt x="24" y="155"/>
                    <a:pt x="72" y="155"/>
                  </a:cubicBezTo>
                  <a:lnTo>
                    <a:pt x="1286" y="155"/>
                  </a:lnTo>
                  <a:lnTo>
                    <a:pt x="1286" y="3667"/>
                  </a:lnTo>
                  <a:cubicBezTo>
                    <a:pt x="1286" y="3715"/>
                    <a:pt x="1322" y="3750"/>
                    <a:pt x="1358" y="3750"/>
                  </a:cubicBezTo>
                  <a:cubicBezTo>
                    <a:pt x="1405" y="3750"/>
                    <a:pt x="1429" y="3715"/>
                    <a:pt x="1429" y="3667"/>
                  </a:cubicBezTo>
                  <a:lnTo>
                    <a:pt x="1429" y="83"/>
                  </a:lnTo>
                  <a:cubicBezTo>
                    <a:pt x="1429" y="36"/>
                    <a:pt x="1405" y="0"/>
                    <a:pt x="135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2" name="Google Shape;743;p29">
            <a:extLst>
              <a:ext uri="{FF2B5EF4-FFF2-40B4-BE49-F238E27FC236}">
                <a16:creationId xmlns:a16="http://schemas.microsoft.com/office/drawing/2014/main" id="{05AA4FBC-935A-2C41-9458-6C0970A5F74B}"/>
              </a:ext>
            </a:extLst>
          </p:cNvPr>
          <p:cNvSpPr txBox="1">
            <a:spLocks/>
          </p:cNvSpPr>
          <p:nvPr/>
        </p:nvSpPr>
        <p:spPr>
          <a:xfrm>
            <a:off x="725980" y="1006770"/>
            <a:ext cx="7733400" cy="32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loo 2"/>
              <a:buNone/>
              <a:defRPr sz="16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2400" dirty="0"/>
              <a:t>Principal Component Analysis (PCA) extracts relevant orthogonal features, that we call </a:t>
            </a:r>
            <a:r>
              <a:rPr lang="en-US" sz="2400" b="1" dirty="0"/>
              <a:t>Principal Components</a:t>
            </a:r>
            <a:r>
              <a:rPr lang="en-US" sz="2400" dirty="0"/>
              <a:t>,  from a large pool of variables. </a:t>
            </a:r>
          </a:p>
          <a:p>
            <a:pPr algn="l">
              <a:lnSpc>
                <a:spcPct val="150000"/>
              </a:lnSpc>
            </a:pPr>
            <a:r>
              <a:rPr lang="en-US" sz="2400" dirty="0"/>
              <a:t>In </a:t>
            </a:r>
            <a:r>
              <a:rPr lang="en-US" sz="2400" b="1" dirty="0"/>
              <a:t>PCA</a:t>
            </a:r>
            <a:r>
              <a:rPr lang="en-US" sz="2400" dirty="0"/>
              <a:t> we attempt to find dimensions that maximize variance 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494044389"/>
      </p:ext>
    </p:extLst>
  </p:cSld>
  <p:clrMapOvr>
    <a:masterClrMapping/>
  </p:clrMapOvr>
</p:sld>
</file>

<file path=ppt/theme/theme1.xml><?xml version="1.0" encoding="utf-8"?>
<a:theme xmlns:a="http://schemas.openxmlformats.org/drawingml/2006/main" name="Virtual Campaign by Slidesgo">
  <a:themeElements>
    <a:clrScheme name="Simple Light">
      <a:dk1>
        <a:srgbClr val="00004D"/>
      </a:dk1>
      <a:lt1>
        <a:srgbClr val="FFFFFF"/>
      </a:lt1>
      <a:dk2>
        <a:srgbClr val="FFEFE1"/>
      </a:dk2>
      <a:lt2>
        <a:srgbClr val="FFEFE1"/>
      </a:lt2>
      <a:accent1>
        <a:srgbClr val="FAEA00"/>
      </a:accent1>
      <a:accent2>
        <a:srgbClr val="00B181"/>
      </a:accent2>
      <a:accent3>
        <a:srgbClr val="00004D"/>
      </a:accent3>
      <a:accent4>
        <a:srgbClr val="00B9FF"/>
      </a:accent4>
      <a:accent5>
        <a:srgbClr val="FF7AA1"/>
      </a:accent5>
      <a:accent6>
        <a:srgbClr val="FF6A00"/>
      </a:accent6>
      <a:hlink>
        <a:srgbClr val="00004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4013</TotalTime>
  <Words>1976</Words>
  <Application>Microsoft Macintosh PowerPoint</Application>
  <PresentationFormat>On-screen Show (16:9)</PresentationFormat>
  <Paragraphs>198</Paragraphs>
  <Slides>52</Slides>
  <Notes>49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8" baseType="lpstr">
      <vt:lpstr>Baloo 2</vt:lpstr>
      <vt:lpstr>Teko</vt:lpstr>
      <vt:lpstr>Calibri</vt:lpstr>
      <vt:lpstr>Arial</vt:lpstr>
      <vt:lpstr>Concert One</vt:lpstr>
      <vt:lpstr>Virtual Campaign by Slidesgo</vt:lpstr>
      <vt:lpstr>MATLAB </vt:lpstr>
      <vt:lpstr>What is data reduction?</vt:lpstr>
      <vt:lpstr>What is data reduction?</vt:lpstr>
      <vt:lpstr>Why would you want to reduce your dimensions</vt:lpstr>
      <vt:lpstr>Data reduction</vt:lpstr>
      <vt:lpstr>Data reduction</vt:lpstr>
      <vt:lpstr>Data reduction</vt:lpstr>
      <vt:lpstr>ICA vs PCA</vt:lpstr>
      <vt:lpstr>Principal Component Analysis </vt:lpstr>
      <vt:lpstr>Set operations</vt:lpstr>
      <vt:lpstr>Methods: PCA</vt:lpstr>
      <vt:lpstr>PCA </vt:lpstr>
      <vt:lpstr>PCA </vt:lpstr>
      <vt:lpstr>PCA </vt:lpstr>
      <vt:lpstr>Normalizing data</vt:lpstr>
      <vt:lpstr>PowerPoint Presentation</vt:lpstr>
      <vt:lpstr>A Note</vt:lpstr>
      <vt:lpstr>A Note</vt:lpstr>
      <vt:lpstr>A Note</vt:lpstr>
      <vt:lpstr>A Note</vt:lpstr>
      <vt:lpstr>ICA</vt:lpstr>
      <vt:lpstr>Blind Source Separation Problem</vt:lpstr>
      <vt:lpstr>Blind Source Separation Problem</vt:lpstr>
      <vt:lpstr>Blind Source Separation Problem</vt:lpstr>
      <vt:lpstr>Blind Source Separation Problem</vt:lpstr>
      <vt:lpstr>Blind Source Separation Problem</vt:lpstr>
      <vt:lpstr>Independent Component Analysis </vt:lpstr>
      <vt:lpstr>Independent Component Analysis </vt:lpstr>
      <vt:lpstr>Independent Component Analysis </vt:lpstr>
      <vt:lpstr>ICA </vt:lpstr>
      <vt:lpstr>ICA </vt:lpstr>
      <vt:lpstr>ICA </vt:lpstr>
      <vt:lpstr>A Note</vt:lpstr>
      <vt:lpstr>A Note</vt:lpstr>
      <vt:lpstr>Lets Compare ICA &amp; PCA</vt:lpstr>
      <vt:lpstr>Lets Compare ICA &amp; PCA</vt:lpstr>
      <vt:lpstr>Lets Compare ICA &amp; PCA</vt:lpstr>
      <vt:lpstr>Lets Compare ICA &amp; PCA</vt:lpstr>
      <vt:lpstr>Lets Compare ICA &amp; PCA</vt:lpstr>
      <vt:lpstr>We can similarly reduce data by categorizing it into groups</vt:lpstr>
      <vt:lpstr>K-means</vt:lpstr>
      <vt:lpstr>K-means</vt:lpstr>
      <vt:lpstr>K-means</vt:lpstr>
      <vt:lpstr>PowerPoint Presentation</vt:lpstr>
      <vt:lpstr>K-means</vt:lpstr>
      <vt:lpstr>K-means</vt:lpstr>
      <vt:lpstr>K-means</vt:lpstr>
      <vt:lpstr>Determining how many k is too many k</vt:lpstr>
      <vt:lpstr>Determining how many k is too many k</vt:lpstr>
      <vt:lpstr>Determining how many k is too many k</vt:lpstr>
      <vt:lpstr>Determining how many k is too many k</vt:lpstr>
      <vt:lpstr>Determining how many k is too many 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MATLAB </dc:title>
  <cp:lastModifiedBy>Jason Da Silva Castanheira</cp:lastModifiedBy>
  <cp:revision>42</cp:revision>
  <dcterms:modified xsi:type="dcterms:W3CDTF">2021-09-28T19:01:51Z</dcterms:modified>
</cp:coreProperties>
</file>